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xml" ContentType="application/vnd.openxmlformats-officedocument.presentationml.tags+xml"/>
  <Override PartName="/ppt/notesSlides/notesSlide31.xml" ContentType="application/vnd.openxmlformats-officedocument.presentationml.notesSlide+xml"/>
  <Override PartName="/ppt/tags/tag2.xml" ContentType="application/vnd.openxmlformats-officedocument.presentationml.tags+xml"/>
  <Override PartName="/ppt/notesSlides/notesSlide32.xml" ContentType="application/vnd.openxmlformats-officedocument.presentationml.notesSlide+xml"/>
  <Override PartName="/ppt/tags/tag3.xml" ContentType="application/vnd.openxmlformats-officedocument.presentationml.tags+xml"/>
  <Override PartName="/ppt/notesSlides/notesSlide33.xml" ContentType="application/vnd.openxmlformats-officedocument.presentationml.notesSlide+xml"/>
  <Override PartName="/ppt/tags/tag4.xml" ContentType="application/vnd.openxmlformats-officedocument.presentationml.tags+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tags/tag6.xml" ContentType="application/vnd.openxmlformats-officedocument.presentationml.tags+xml"/>
  <Override PartName="/ppt/notesSlides/notesSlide36.xml" ContentType="application/vnd.openxmlformats-officedocument.presentationml.notesSlide+xml"/>
  <Override PartName="/ppt/tags/tag7.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7"/>
  </p:notesMasterIdLst>
  <p:sldIdLst>
    <p:sldId id="256" r:id="rId2"/>
    <p:sldId id="345" r:id="rId3"/>
    <p:sldId id="346" r:id="rId4"/>
    <p:sldId id="357" r:id="rId5"/>
    <p:sldId id="360" r:id="rId6"/>
    <p:sldId id="359" r:id="rId7"/>
    <p:sldId id="260" r:id="rId8"/>
    <p:sldId id="365" r:id="rId9"/>
    <p:sldId id="361" r:id="rId10"/>
    <p:sldId id="366" r:id="rId11"/>
    <p:sldId id="364" r:id="rId12"/>
    <p:sldId id="257" r:id="rId13"/>
    <p:sldId id="367" r:id="rId14"/>
    <p:sldId id="369" r:id="rId15"/>
    <p:sldId id="370" r:id="rId16"/>
    <p:sldId id="371" r:id="rId17"/>
    <p:sldId id="372" r:id="rId18"/>
    <p:sldId id="368" r:id="rId19"/>
    <p:sldId id="259" r:id="rId20"/>
    <p:sldId id="374" r:id="rId21"/>
    <p:sldId id="375" r:id="rId22"/>
    <p:sldId id="378" r:id="rId23"/>
    <p:sldId id="379" r:id="rId24"/>
    <p:sldId id="373" r:id="rId25"/>
    <p:sldId id="347" r:id="rId26"/>
    <p:sldId id="381" r:id="rId27"/>
    <p:sldId id="382" r:id="rId28"/>
    <p:sldId id="385" r:id="rId29"/>
    <p:sldId id="386" r:id="rId30"/>
    <p:sldId id="380" r:id="rId31"/>
    <p:sldId id="348" r:id="rId32"/>
    <p:sldId id="401" r:id="rId33"/>
    <p:sldId id="402" r:id="rId34"/>
    <p:sldId id="403" r:id="rId35"/>
    <p:sldId id="404" r:id="rId36"/>
    <p:sldId id="400" r:id="rId37"/>
    <p:sldId id="349" r:id="rId38"/>
    <p:sldId id="350" r:id="rId39"/>
    <p:sldId id="351" r:id="rId40"/>
    <p:sldId id="396" r:id="rId41"/>
    <p:sldId id="398" r:id="rId42"/>
    <p:sldId id="399" r:id="rId43"/>
    <p:sldId id="397" r:id="rId44"/>
    <p:sldId id="353" r:id="rId45"/>
    <p:sldId id="392" r:id="rId46"/>
    <p:sldId id="387" r:id="rId47"/>
    <p:sldId id="390" r:id="rId48"/>
    <p:sldId id="391" r:id="rId49"/>
    <p:sldId id="388" r:id="rId50"/>
    <p:sldId id="294" r:id="rId51"/>
    <p:sldId id="394" r:id="rId52"/>
    <p:sldId id="395" r:id="rId53"/>
    <p:sldId id="393" r:id="rId54"/>
    <p:sldId id="406" r:id="rId55"/>
    <p:sldId id="355" r:id="rId5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FB8D5F9-5482-44B9-814D-CBE3018D62CB}">
          <p14:sldIdLst>
            <p14:sldId id="256"/>
            <p14:sldId id="345"/>
            <p14:sldId id="346"/>
            <p14:sldId id="357"/>
            <p14:sldId id="360"/>
            <p14:sldId id="359"/>
            <p14:sldId id="260"/>
            <p14:sldId id="365"/>
            <p14:sldId id="361"/>
            <p14:sldId id="366"/>
            <p14:sldId id="364"/>
            <p14:sldId id="257"/>
            <p14:sldId id="367"/>
            <p14:sldId id="369"/>
            <p14:sldId id="370"/>
            <p14:sldId id="371"/>
            <p14:sldId id="372"/>
            <p14:sldId id="368"/>
            <p14:sldId id="259"/>
            <p14:sldId id="374"/>
            <p14:sldId id="375"/>
            <p14:sldId id="378"/>
            <p14:sldId id="379"/>
            <p14:sldId id="373"/>
            <p14:sldId id="347"/>
            <p14:sldId id="381"/>
            <p14:sldId id="382"/>
            <p14:sldId id="385"/>
            <p14:sldId id="386"/>
            <p14:sldId id="380"/>
            <p14:sldId id="348"/>
            <p14:sldId id="401"/>
            <p14:sldId id="402"/>
            <p14:sldId id="403"/>
            <p14:sldId id="404"/>
            <p14:sldId id="400"/>
            <p14:sldId id="349"/>
            <p14:sldId id="350"/>
            <p14:sldId id="351"/>
            <p14:sldId id="396"/>
            <p14:sldId id="398"/>
            <p14:sldId id="399"/>
            <p14:sldId id="397"/>
            <p14:sldId id="353"/>
            <p14:sldId id="392"/>
            <p14:sldId id="387"/>
            <p14:sldId id="390"/>
            <p14:sldId id="391"/>
            <p14:sldId id="388"/>
            <p14:sldId id="294"/>
            <p14:sldId id="394"/>
            <p14:sldId id="395"/>
            <p14:sldId id="393"/>
            <p14:sldId id="406"/>
            <p14:sldId id="355"/>
          </p14:sldIdLst>
        </p14:section>
      </p14:sectionLst>
    </p:ext>
    <p:ext uri="{EFAFB233-063F-42B5-8137-9DF3F51BA10A}">
      <p15:sldGuideLst xmlns:p15="http://schemas.microsoft.com/office/powerpoint/2012/main">
        <p15:guide id="1" orient="horz" pos="144">
          <p15:clr>
            <a:srgbClr val="9AA0A6"/>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75" roundtripDataSignature="AMtx7mjBrQgWXqyVy5uKkd+zQcSkmxs5a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hael Hinkson"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9053CD-32B5-4D25-ACD9-66AA7F41B0D2}">
  <a:tblStyle styleId="{DE9053CD-32B5-4D25-ACD9-66AA7F41B0D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C836C250-5693-42F4-9C98-09328DCC6475}"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61BB093-6026-4B6D-9C70-F15A0CBF3D14}"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E898108-D3CF-43A3-AAEA-48C54E6A8020}" styleName="Table_3">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4EEC098-5A01-4F69-9DE1-5B74738E7A90}" styleName="Table_4">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dk1">
              <a:alpha val="20000"/>
            </a:schemeClr>
          </a:solidFill>
        </a:fill>
      </a:tcStyle>
    </a:band1H>
    <a:band2H>
      <a:tcTxStyle/>
      <a:tcStyle>
        <a:tcBdr/>
      </a:tcStyle>
    </a:band2H>
    <a:band1V>
      <a:tcTxStyle/>
      <a:tcStyle>
        <a:tcBdr/>
        <a:fill>
          <a:solidFill>
            <a:schemeClr val="dk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dk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dk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338" autoAdjust="0"/>
  </p:normalViewPr>
  <p:slideViewPr>
    <p:cSldViewPr snapToGrid="0">
      <p:cViewPr varScale="1">
        <p:scale>
          <a:sx n="92" d="100"/>
          <a:sy n="92" d="100"/>
        </p:scale>
        <p:origin x="1278" y="84"/>
      </p:cViewPr>
      <p:guideLst>
        <p:guide orient="horz" pos="144"/>
        <p:guide pos="3840"/>
      </p:guideLst>
    </p:cSldViewPr>
  </p:slideViewPr>
  <p:notesTextViewPr>
    <p:cViewPr>
      <p:scale>
        <a:sx n="1" d="1"/>
        <a:sy n="1" d="1"/>
      </p:scale>
      <p:origin x="0" y="0"/>
    </p:cViewPr>
  </p:notesTextViewPr>
  <p:sorterViewPr>
    <p:cViewPr>
      <p:scale>
        <a:sx n="142" d="100"/>
        <a:sy n="142"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79"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75"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3B3780-AACD-4330-BC89-4ECD4AA49B1A}" type="doc">
      <dgm:prSet loTypeId="urn:microsoft.com/office/officeart/2005/8/layout/vList2" loCatId="list" qsTypeId="urn:microsoft.com/office/officeart/2005/8/quickstyle/simple1" qsCatId="simple" csTypeId="urn:microsoft.com/office/officeart/2005/8/colors/accent1_3" csCatId="accent1" phldr="1"/>
      <dgm:spPr/>
      <dgm:t>
        <a:bodyPr/>
        <a:lstStyle/>
        <a:p>
          <a:endParaRPr lang="en-US"/>
        </a:p>
      </dgm:t>
    </dgm:pt>
    <dgm:pt modelId="{33FC902B-DA99-4421-94B6-24E2E81BF362}">
      <dgm:prSet/>
      <dgm:spPr/>
      <dgm:t>
        <a:bodyPr/>
        <a:lstStyle/>
        <a:p>
          <a:r>
            <a:rPr lang="en-US" dirty="0"/>
            <a:t>Student Name : </a:t>
          </a:r>
          <a:r>
            <a:rPr lang="en-US" b="1" dirty="0"/>
            <a:t>Richard Kanagaraj Samuel </a:t>
          </a:r>
        </a:p>
      </dgm:t>
    </dgm:pt>
    <dgm:pt modelId="{E062300E-69F0-4D98-BFBE-F6CFC00CB7FC}" type="parTrans" cxnId="{577F2B50-11DD-4FB0-97F2-65A411A8CE19}">
      <dgm:prSet/>
      <dgm:spPr/>
      <dgm:t>
        <a:bodyPr/>
        <a:lstStyle/>
        <a:p>
          <a:endParaRPr lang="en-US"/>
        </a:p>
      </dgm:t>
    </dgm:pt>
    <dgm:pt modelId="{C33C9111-9964-40B6-8217-6487960F1197}" type="sibTrans" cxnId="{577F2B50-11DD-4FB0-97F2-65A411A8CE19}">
      <dgm:prSet/>
      <dgm:spPr/>
      <dgm:t>
        <a:bodyPr/>
        <a:lstStyle/>
        <a:p>
          <a:endParaRPr lang="en-US"/>
        </a:p>
      </dgm:t>
    </dgm:pt>
    <dgm:pt modelId="{79B87830-8913-4983-BC2A-1EDDED0919FD}">
      <dgm:prSet/>
      <dgm:spPr/>
      <dgm:t>
        <a:bodyPr/>
        <a:lstStyle/>
        <a:p>
          <a:r>
            <a:rPr lang="en-US" dirty="0"/>
            <a:t>Course Name : </a:t>
          </a:r>
          <a:r>
            <a:rPr lang="en-US" b="1" dirty="0"/>
            <a:t>LJMU Masters in ML and AI – Oct/2023</a:t>
          </a:r>
        </a:p>
      </dgm:t>
    </dgm:pt>
    <dgm:pt modelId="{A08B6181-01FF-4F8C-8D46-AC53300F3F5B}" type="parTrans" cxnId="{C95B65FA-B561-4135-87CA-A4249D48558B}">
      <dgm:prSet/>
      <dgm:spPr/>
      <dgm:t>
        <a:bodyPr/>
        <a:lstStyle/>
        <a:p>
          <a:endParaRPr lang="en-US"/>
        </a:p>
      </dgm:t>
    </dgm:pt>
    <dgm:pt modelId="{5A4DE9D3-9949-4C14-AB60-5088E93177E1}" type="sibTrans" cxnId="{C95B65FA-B561-4135-87CA-A4249D48558B}">
      <dgm:prSet/>
      <dgm:spPr/>
      <dgm:t>
        <a:bodyPr/>
        <a:lstStyle/>
        <a:p>
          <a:endParaRPr lang="en-US"/>
        </a:p>
      </dgm:t>
    </dgm:pt>
    <dgm:pt modelId="{A20D44BC-5A6D-40DF-9ACE-79AF8C745F6B}">
      <dgm:prSet/>
      <dgm:spPr/>
      <dgm:t>
        <a:bodyPr/>
        <a:lstStyle/>
        <a:p>
          <a:r>
            <a:rPr lang="en-US" dirty="0"/>
            <a:t>Student ID : </a:t>
          </a:r>
          <a:r>
            <a:rPr lang="en-US" b="1" dirty="0"/>
            <a:t>1109800</a:t>
          </a:r>
        </a:p>
      </dgm:t>
    </dgm:pt>
    <dgm:pt modelId="{5302BC40-420D-4AE7-A089-EE9DD2EB96B0}" type="parTrans" cxnId="{DDC0FB35-A09D-472F-8A50-22F11DF964A8}">
      <dgm:prSet/>
      <dgm:spPr/>
      <dgm:t>
        <a:bodyPr/>
        <a:lstStyle/>
        <a:p>
          <a:endParaRPr lang="en-US"/>
        </a:p>
      </dgm:t>
    </dgm:pt>
    <dgm:pt modelId="{8A4DDFAC-266C-4D07-A914-2405CF9DD934}" type="sibTrans" cxnId="{DDC0FB35-A09D-472F-8A50-22F11DF964A8}">
      <dgm:prSet/>
      <dgm:spPr/>
      <dgm:t>
        <a:bodyPr/>
        <a:lstStyle/>
        <a:p>
          <a:endParaRPr lang="en-US"/>
        </a:p>
      </dgm:t>
    </dgm:pt>
    <dgm:pt modelId="{53D30C75-FED6-4B46-A534-86233702EFB6}">
      <dgm:prSet/>
      <dgm:spPr/>
      <dgm:t>
        <a:bodyPr/>
        <a:lstStyle/>
        <a:p>
          <a:r>
            <a:rPr lang="en-US" dirty="0"/>
            <a:t>Project Name: Advancing AI/ML in Retail: A Comparative Analysis of SARIMA and Linear Regression for Sales Prediction</a:t>
          </a:r>
        </a:p>
      </dgm:t>
    </dgm:pt>
    <dgm:pt modelId="{93F98CC7-7E99-4196-B2D9-0F3251F29736}" type="parTrans" cxnId="{BE6C45F0-A767-4577-BA25-8C8CBABC1869}">
      <dgm:prSet/>
      <dgm:spPr/>
      <dgm:t>
        <a:bodyPr/>
        <a:lstStyle/>
        <a:p>
          <a:endParaRPr lang="en-US"/>
        </a:p>
      </dgm:t>
    </dgm:pt>
    <dgm:pt modelId="{A3B5C58E-42B6-475E-AD16-CD244BD0F5D7}" type="sibTrans" cxnId="{BE6C45F0-A767-4577-BA25-8C8CBABC1869}">
      <dgm:prSet/>
      <dgm:spPr/>
      <dgm:t>
        <a:bodyPr/>
        <a:lstStyle/>
        <a:p>
          <a:endParaRPr lang="en-US"/>
        </a:p>
      </dgm:t>
    </dgm:pt>
    <dgm:pt modelId="{5D2AB217-9A71-42EB-8D2F-4152737CD502}">
      <dgm:prSet/>
      <dgm:spPr/>
      <dgm:t>
        <a:bodyPr/>
        <a:lstStyle/>
        <a:p>
          <a:r>
            <a:rPr lang="en-US"/>
            <a:t>Thesis Supervisor Name : </a:t>
          </a:r>
          <a:r>
            <a:rPr lang="en-US" b="0" i="0"/>
            <a:t>Dr. Ankit Bharatkumar Desai</a:t>
          </a:r>
          <a:endParaRPr lang="en-US"/>
        </a:p>
      </dgm:t>
    </dgm:pt>
    <dgm:pt modelId="{7784D09A-A8E2-46FB-8475-982FF027C6E4}" type="parTrans" cxnId="{8367D881-B8A8-44C2-AA31-CD19AA4700CE}">
      <dgm:prSet/>
      <dgm:spPr/>
      <dgm:t>
        <a:bodyPr/>
        <a:lstStyle/>
        <a:p>
          <a:endParaRPr lang="en-US"/>
        </a:p>
      </dgm:t>
    </dgm:pt>
    <dgm:pt modelId="{54DFF203-AC58-4D8B-AE67-962E6C37F4CC}" type="sibTrans" cxnId="{8367D881-B8A8-44C2-AA31-CD19AA4700CE}">
      <dgm:prSet/>
      <dgm:spPr/>
      <dgm:t>
        <a:bodyPr/>
        <a:lstStyle/>
        <a:p>
          <a:endParaRPr lang="en-US"/>
        </a:p>
      </dgm:t>
    </dgm:pt>
    <dgm:pt modelId="{E9D6B1B3-C8BC-47AA-8519-AA2D0981FD44}" type="pres">
      <dgm:prSet presAssocID="{A03B3780-AACD-4330-BC89-4ECD4AA49B1A}" presName="linear" presStyleCnt="0">
        <dgm:presLayoutVars>
          <dgm:animLvl val="lvl"/>
          <dgm:resizeHandles val="exact"/>
        </dgm:presLayoutVars>
      </dgm:prSet>
      <dgm:spPr/>
    </dgm:pt>
    <dgm:pt modelId="{F1494FD8-C38B-48BC-875F-F4B4C0335A40}" type="pres">
      <dgm:prSet presAssocID="{33FC902B-DA99-4421-94B6-24E2E81BF362}" presName="parentText" presStyleLbl="node1" presStyleIdx="0" presStyleCnt="5">
        <dgm:presLayoutVars>
          <dgm:chMax val="0"/>
          <dgm:bulletEnabled val="1"/>
        </dgm:presLayoutVars>
      </dgm:prSet>
      <dgm:spPr/>
    </dgm:pt>
    <dgm:pt modelId="{6F5AEBA9-D938-4298-B407-096303B62D78}" type="pres">
      <dgm:prSet presAssocID="{C33C9111-9964-40B6-8217-6487960F1197}" presName="spacer" presStyleCnt="0"/>
      <dgm:spPr/>
    </dgm:pt>
    <dgm:pt modelId="{223BB76C-6631-4717-B709-80D62A577D20}" type="pres">
      <dgm:prSet presAssocID="{79B87830-8913-4983-BC2A-1EDDED0919FD}" presName="parentText" presStyleLbl="node1" presStyleIdx="1" presStyleCnt="5">
        <dgm:presLayoutVars>
          <dgm:chMax val="0"/>
          <dgm:bulletEnabled val="1"/>
        </dgm:presLayoutVars>
      </dgm:prSet>
      <dgm:spPr/>
    </dgm:pt>
    <dgm:pt modelId="{8BF6697C-EAD6-449D-815E-FD1B18F70ECE}" type="pres">
      <dgm:prSet presAssocID="{5A4DE9D3-9949-4C14-AB60-5088E93177E1}" presName="spacer" presStyleCnt="0"/>
      <dgm:spPr/>
    </dgm:pt>
    <dgm:pt modelId="{32241BE5-FB5E-4196-B812-BE466DB13940}" type="pres">
      <dgm:prSet presAssocID="{A20D44BC-5A6D-40DF-9ACE-79AF8C745F6B}" presName="parentText" presStyleLbl="node1" presStyleIdx="2" presStyleCnt="5">
        <dgm:presLayoutVars>
          <dgm:chMax val="0"/>
          <dgm:bulletEnabled val="1"/>
        </dgm:presLayoutVars>
      </dgm:prSet>
      <dgm:spPr/>
    </dgm:pt>
    <dgm:pt modelId="{7873CF32-5CB5-47B3-8FE7-457314237560}" type="pres">
      <dgm:prSet presAssocID="{8A4DDFAC-266C-4D07-A914-2405CF9DD934}" presName="spacer" presStyleCnt="0"/>
      <dgm:spPr/>
    </dgm:pt>
    <dgm:pt modelId="{4A820A49-F12E-4DA8-8467-215EA9809D7E}" type="pres">
      <dgm:prSet presAssocID="{53D30C75-FED6-4B46-A534-86233702EFB6}" presName="parentText" presStyleLbl="node1" presStyleIdx="3" presStyleCnt="5">
        <dgm:presLayoutVars>
          <dgm:chMax val="0"/>
          <dgm:bulletEnabled val="1"/>
        </dgm:presLayoutVars>
      </dgm:prSet>
      <dgm:spPr/>
    </dgm:pt>
    <dgm:pt modelId="{095B4C1D-B303-4F1B-BFD1-22936A1A8B19}" type="pres">
      <dgm:prSet presAssocID="{A3B5C58E-42B6-475E-AD16-CD244BD0F5D7}" presName="spacer" presStyleCnt="0"/>
      <dgm:spPr/>
    </dgm:pt>
    <dgm:pt modelId="{8D0F714A-FFFE-4AC1-992E-CCAB41FBFD08}" type="pres">
      <dgm:prSet presAssocID="{5D2AB217-9A71-42EB-8D2F-4152737CD502}" presName="parentText" presStyleLbl="node1" presStyleIdx="4" presStyleCnt="5">
        <dgm:presLayoutVars>
          <dgm:chMax val="0"/>
          <dgm:bulletEnabled val="1"/>
        </dgm:presLayoutVars>
      </dgm:prSet>
      <dgm:spPr/>
    </dgm:pt>
  </dgm:ptLst>
  <dgm:cxnLst>
    <dgm:cxn modelId="{DDC0FB35-A09D-472F-8A50-22F11DF964A8}" srcId="{A03B3780-AACD-4330-BC89-4ECD4AA49B1A}" destId="{A20D44BC-5A6D-40DF-9ACE-79AF8C745F6B}" srcOrd="2" destOrd="0" parTransId="{5302BC40-420D-4AE7-A089-EE9DD2EB96B0}" sibTransId="{8A4DDFAC-266C-4D07-A914-2405CF9DD934}"/>
    <dgm:cxn modelId="{D2132F3C-D70B-4FA1-A23F-2CD87948DED4}" type="presOf" srcId="{53D30C75-FED6-4B46-A534-86233702EFB6}" destId="{4A820A49-F12E-4DA8-8467-215EA9809D7E}" srcOrd="0" destOrd="0" presId="urn:microsoft.com/office/officeart/2005/8/layout/vList2"/>
    <dgm:cxn modelId="{577F2B50-11DD-4FB0-97F2-65A411A8CE19}" srcId="{A03B3780-AACD-4330-BC89-4ECD4AA49B1A}" destId="{33FC902B-DA99-4421-94B6-24E2E81BF362}" srcOrd="0" destOrd="0" parTransId="{E062300E-69F0-4D98-BFBE-F6CFC00CB7FC}" sibTransId="{C33C9111-9964-40B6-8217-6487960F1197}"/>
    <dgm:cxn modelId="{93976E7E-4828-4112-AB65-0C51AAF0593B}" type="presOf" srcId="{79B87830-8913-4983-BC2A-1EDDED0919FD}" destId="{223BB76C-6631-4717-B709-80D62A577D20}" srcOrd="0" destOrd="0" presId="urn:microsoft.com/office/officeart/2005/8/layout/vList2"/>
    <dgm:cxn modelId="{8367D881-B8A8-44C2-AA31-CD19AA4700CE}" srcId="{A03B3780-AACD-4330-BC89-4ECD4AA49B1A}" destId="{5D2AB217-9A71-42EB-8D2F-4152737CD502}" srcOrd="4" destOrd="0" parTransId="{7784D09A-A8E2-46FB-8475-982FF027C6E4}" sibTransId="{54DFF203-AC58-4D8B-AE67-962E6C37F4CC}"/>
    <dgm:cxn modelId="{9B66DEC1-F42A-4A56-B803-A99BB63F7442}" type="presOf" srcId="{A20D44BC-5A6D-40DF-9ACE-79AF8C745F6B}" destId="{32241BE5-FB5E-4196-B812-BE466DB13940}" srcOrd="0" destOrd="0" presId="urn:microsoft.com/office/officeart/2005/8/layout/vList2"/>
    <dgm:cxn modelId="{40657FC6-CCA4-4FCC-85D5-50797FDF517A}" type="presOf" srcId="{5D2AB217-9A71-42EB-8D2F-4152737CD502}" destId="{8D0F714A-FFFE-4AC1-992E-CCAB41FBFD08}" srcOrd="0" destOrd="0" presId="urn:microsoft.com/office/officeart/2005/8/layout/vList2"/>
    <dgm:cxn modelId="{DD056ED7-2187-4403-9A01-7B01C4D8E7CF}" type="presOf" srcId="{33FC902B-DA99-4421-94B6-24E2E81BF362}" destId="{F1494FD8-C38B-48BC-875F-F4B4C0335A40}" srcOrd="0" destOrd="0" presId="urn:microsoft.com/office/officeart/2005/8/layout/vList2"/>
    <dgm:cxn modelId="{06CF5DEB-1625-4F6A-9E4D-AD2DF8060BDD}" type="presOf" srcId="{A03B3780-AACD-4330-BC89-4ECD4AA49B1A}" destId="{E9D6B1B3-C8BC-47AA-8519-AA2D0981FD44}" srcOrd="0" destOrd="0" presId="urn:microsoft.com/office/officeart/2005/8/layout/vList2"/>
    <dgm:cxn modelId="{BE6C45F0-A767-4577-BA25-8C8CBABC1869}" srcId="{A03B3780-AACD-4330-BC89-4ECD4AA49B1A}" destId="{53D30C75-FED6-4B46-A534-86233702EFB6}" srcOrd="3" destOrd="0" parTransId="{93F98CC7-7E99-4196-B2D9-0F3251F29736}" sibTransId="{A3B5C58E-42B6-475E-AD16-CD244BD0F5D7}"/>
    <dgm:cxn modelId="{C95B65FA-B561-4135-87CA-A4249D48558B}" srcId="{A03B3780-AACD-4330-BC89-4ECD4AA49B1A}" destId="{79B87830-8913-4983-BC2A-1EDDED0919FD}" srcOrd="1" destOrd="0" parTransId="{A08B6181-01FF-4F8C-8D46-AC53300F3F5B}" sibTransId="{5A4DE9D3-9949-4C14-AB60-5088E93177E1}"/>
    <dgm:cxn modelId="{5069CAC2-3076-4F9B-9FC7-C3616AA708AA}" type="presParOf" srcId="{E9D6B1B3-C8BC-47AA-8519-AA2D0981FD44}" destId="{F1494FD8-C38B-48BC-875F-F4B4C0335A40}" srcOrd="0" destOrd="0" presId="urn:microsoft.com/office/officeart/2005/8/layout/vList2"/>
    <dgm:cxn modelId="{90BBF996-285B-4C1A-BA37-59ADB9F19826}" type="presParOf" srcId="{E9D6B1B3-C8BC-47AA-8519-AA2D0981FD44}" destId="{6F5AEBA9-D938-4298-B407-096303B62D78}" srcOrd="1" destOrd="0" presId="urn:microsoft.com/office/officeart/2005/8/layout/vList2"/>
    <dgm:cxn modelId="{F0DD7FBB-8469-4A6A-9238-D74C7D1CDD0E}" type="presParOf" srcId="{E9D6B1B3-C8BC-47AA-8519-AA2D0981FD44}" destId="{223BB76C-6631-4717-B709-80D62A577D20}" srcOrd="2" destOrd="0" presId="urn:microsoft.com/office/officeart/2005/8/layout/vList2"/>
    <dgm:cxn modelId="{6F0F1970-FC4A-4419-95DC-E002643D8D7F}" type="presParOf" srcId="{E9D6B1B3-C8BC-47AA-8519-AA2D0981FD44}" destId="{8BF6697C-EAD6-449D-815E-FD1B18F70ECE}" srcOrd="3" destOrd="0" presId="urn:microsoft.com/office/officeart/2005/8/layout/vList2"/>
    <dgm:cxn modelId="{CB64AE3B-D823-492F-AC8B-D0CCAACCEE39}" type="presParOf" srcId="{E9D6B1B3-C8BC-47AA-8519-AA2D0981FD44}" destId="{32241BE5-FB5E-4196-B812-BE466DB13940}" srcOrd="4" destOrd="0" presId="urn:microsoft.com/office/officeart/2005/8/layout/vList2"/>
    <dgm:cxn modelId="{4B8A2BBA-E1F0-4994-B057-F9D0E52A0B8A}" type="presParOf" srcId="{E9D6B1B3-C8BC-47AA-8519-AA2D0981FD44}" destId="{7873CF32-5CB5-47B3-8FE7-457314237560}" srcOrd="5" destOrd="0" presId="urn:microsoft.com/office/officeart/2005/8/layout/vList2"/>
    <dgm:cxn modelId="{D4A31D84-C915-4A15-904B-FE1FFE7063C2}" type="presParOf" srcId="{E9D6B1B3-C8BC-47AA-8519-AA2D0981FD44}" destId="{4A820A49-F12E-4DA8-8467-215EA9809D7E}" srcOrd="6" destOrd="0" presId="urn:microsoft.com/office/officeart/2005/8/layout/vList2"/>
    <dgm:cxn modelId="{82BD1423-5A44-4A6B-BF26-88529DAE7B60}" type="presParOf" srcId="{E9D6B1B3-C8BC-47AA-8519-AA2D0981FD44}" destId="{095B4C1D-B303-4F1B-BFD1-22936A1A8B19}" srcOrd="7" destOrd="0" presId="urn:microsoft.com/office/officeart/2005/8/layout/vList2"/>
    <dgm:cxn modelId="{2C40433E-40C9-4CFA-A657-C78C8EDE298E}" type="presParOf" srcId="{E9D6B1B3-C8BC-47AA-8519-AA2D0981FD44}" destId="{8D0F714A-FFFE-4AC1-992E-CCAB41FBFD08}"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494FD8-C38B-48BC-875F-F4B4C0335A40}">
      <dsp:nvSpPr>
        <dsp:cNvPr id="0" name=""/>
        <dsp:cNvSpPr/>
      </dsp:nvSpPr>
      <dsp:spPr>
        <a:xfrm>
          <a:off x="0" y="46347"/>
          <a:ext cx="7814153" cy="1210950"/>
        </a:xfrm>
        <a:prstGeom prst="round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Student Name : </a:t>
          </a:r>
          <a:r>
            <a:rPr lang="en-US" sz="2300" b="1" kern="1200" dirty="0"/>
            <a:t>Richard Kanagaraj Samuel </a:t>
          </a:r>
        </a:p>
      </dsp:txBody>
      <dsp:txXfrm>
        <a:off x="59114" y="105461"/>
        <a:ext cx="7695925" cy="1092722"/>
      </dsp:txXfrm>
    </dsp:sp>
    <dsp:sp modelId="{223BB76C-6631-4717-B709-80D62A577D20}">
      <dsp:nvSpPr>
        <dsp:cNvPr id="0" name=""/>
        <dsp:cNvSpPr/>
      </dsp:nvSpPr>
      <dsp:spPr>
        <a:xfrm>
          <a:off x="0" y="1323537"/>
          <a:ext cx="7814153" cy="1210950"/>
        </a:xfrm>
        <a:prstGeom prst="roundRect">
          <a:avLst/>
        </a:prstGeom>
        <a:solidFill>
          <a:schemeClr val="accent1">
            <a:shade val="80000"/>
            <a:hueOff val="-12431"/>
            <a:satOff val="-9753"/>
            <a:lumOff val="96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Course Name : </a:t>
          </a:r>
          <a:r>
            <a:rPr lang="en-US" sz="2300" b="1" kern="1200" dirty="0"/>
            <a:t>LJMU Masters in ML and AI – Oct/2023</a:t>
          </a:r>
        </a:p>
      </dsp:txBody>
      <dsp:txXfrm>
        <a:off x="59114" y="1382651"/>
        <a:ext cx="7695925" cy="1092722"/>
      </dsp:txXfrm>
    </dsp:sp>
    <dsp:sp modelId="{32241BE5-FB5E-4196-B812-BE466DB13940}">
      <dsp:nvSpPr>
        <dsp:cNvPr id="0" name=""/>
        <dsp:cNvSpPr/>
      </dsp:nvSpPr>
      <dsp:spPr>
        <a:xfrm>
          <a:off x="0" y="2600728"/>
          <a:ext cx="7814153" cy="1210950"/>
        </a:xfrm>
        <a:prstGeom prst="roundRect">
          <a:avLst/>
        </a:prstGeom>
        <a:solidFill>
          <a:schemeClr val="accent1">
            <a:shade val="80000"/>
            <a:hueOff val="-24862"/>
            <a:satOff val="-19506"/>
            <a:lumOff val="192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Student ID : </a:t>
          </a:r>
          <a:r>
            <a:rPr lang="en-US" sz="2300" b="1" kern="1200" dirty="0"/>
            <a:t>1109800</a:t>
          </a:r>
        </a:p>
      </dsp:txBody>
      <dsp:txXfrm>
        <a:off x="59114" y="2659842"/>
        <a:ext cx="7695925" cy="1092722"/>
      </dsp:txXfrm>
    </dsp:sp>
    <dsp:sp modelId="{4A820A49-F12E-4DA8-8467-215EA9809D7E}">
      <dsp:nvSpPr>
        <dsp:cNvPr id="0" name=""/>
        <dsp:cNvSpPr/>
      </dsp:nvSpPr>
      <dsp:spPr>
        <a:xfrm>
          <a:off x="0" y="3877918"/>
          <a:ext cx="7814153" cy="1210950"/>
        </a:xfrm>
        <a:prstGeom prst="roundRect">
          <a:avLst/>
        </a:prstGeom>
        <a:solidFill>
          <a:schemeClr val="accent1">
            <a:shade val="80000"/>
            <a:hueOff val="-37293"/>
            <a:satOff val="-29259"/>
            <a:lumOff val="288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Project Name: Advancing AI/ML in Retail: A Comparative Analysis of SARIMA and Linear Regression for Sales Prediction</a:t>
          </a:r>
        </a:p>
      </dsp:txBody>
      <dsp:txXfrm>
        <a:off x="59114" y="3937032"/>
        <a:ext cx="7695925" cy="1092722"/>
      </dsp:txXfrm>
    </dsp:sp>
    <dsp:sp modelId="{8D0F714A-FFFE-4AC1-992E-CCAB41FBFD08}">
      <dsp:nvSpPr>
        <dsp:cNvPr id="0" name=""/>
        <dsp:cNvSpPr/>
      </dsp:nvSpPr>
      <dsp:spPr>
        <a:xfrm>
          <a:off x="0" y="5155108"/>
          <a:ext cx="7814153" cy="1210950"/>
        </a:xfrm>
        <a:prstGeom prst="roundRect">
          <a:avLst/>
        </a:prstGeom>
        <a:solidFill>
          <a:schemeClr val="accent1">
            <a:shade val="80000"/>
            <a:hueOff val="-49724"/>
            <a:satOff val="-39012"/>
            <a:lumOff val="384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Thesis Supervisor Name : </a:t>
          </a:r>
          <a:r>
            <a:rPr lang="en-US" sz="2300" b="0" i="0" kern="1200"/>
            <a:t>Dr. Ankit Bharatkumar Desai</a:t>
          </a:r>
          <a:endParaRPr lang="en-US" sz="2300" kern="1200"/>
        </a:p>
      </dsp:txBody>
      <dsp:txXfrm>
        <a:off x="59114" y="5214222"/>
        <a:ext cx="7695925" cy="109272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891" name="Google Shape;8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Few Tried Big Data and the advantage of Big Data was integrating with multiple data source like ( transaction , social media , demographic )  that enchases demand forecast accuracy </a:t>
            </a:r>
            <a:endParaRPr dirty="0"/>
          </a:p>
        </p:txBody>
      </p:sp>
      <p:sp>
        <p:nvSpPr>
          <p:cNvPr id="987" name="Google Shape;98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59992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That’s the quick summary</a:t>
            </a:r>
            <a:endParaRPr dirty="0"/>
          </a:p>
        </p:txBody>
      </p:sp>
      <p:sp>
        <p:nvSpPr>
          <p:cNvPr id="987" name="Google Shape;98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0098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During the literature review we found few Gaps in the review, and we will go one my One</a:t>
            </a:r>
            <a:endParaRPr dirty="0"/>
          </a:p>
        </p:txBody>
      </p:sp>
      <p:sp>
        <p:nvSpPr>
          <p:cNvPr id="898" name="Google Shape;89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Data Set was used not huge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Next Gap we found was on </a:t>
            </a:r>
            <a:endParaRPr dirty="0"/>
          </a:p>
        </p:txBody>
      </p:sp>
      <p:sp>
        <p:nvSpPr>
          <p:cNvPr id="898" name="Google Shape;89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90412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898" name="Google Shape;89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4357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Next Gap we found was on  Integrating with Real time data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Many study was done without using real time data that had significant impact in accuracy of forecast when deployed</a:t>
            </a:r>
          </a:p>
          <a:p>
            <a:pPr marL="0" lvl="0" indent="0" algn="l" rtl="0">
              <a:lnSpc>
                <a:spcPct val="100000"/>
              </a:lnSpc>
              <a:spcBef>
                <a:spcPts val="0"/>
              </a:spcBef>
              <a:spcAft>
                <a:spcPts val="0"/>
              </a:spcAft>
              <a:buSzPts val="1100"/>
              <a:buNone/>
            </a:pPr>
            <a:endParaRPr dirty="0"/>
          </a:p>
        </p:txBody>
      </p:sp>
      <p:sp>
        <p:nvSpPr>
          <p:cNvPr id="898" name="Google Shape;89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5147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Next gap we found was on external Factors gap like Pandemic or Natural disasters that’s impacting the model performance when occurs which model cant handle</a:t>
            </a:r>
            <a:endParaRPr dirty="0"/>
          </a:p>
        </p:txBody>
      </p:sp>
      <p:sp>
        <p:nvSpPr>
          <p:cNvPr id="898" name="Google Shape;89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8563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Sector Specific challenges pause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Fashion industry phase a unique challenge because  changing trend and customer preference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Needed research just focused on developing agile / sector specific forecasting  </a:t>
            </a:r>
            <a:endParaRPr dirty="0"/>
          </a:p>
        </p:txBody>
      </p:sp>
      <p:sp>
        <p:nvSpPr>
          <p:cNvPr id="898" name="Google Shape;89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7513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That’s the quick summary of the Gaps in Literature Review.  all these gaps helps us focus on building a simpler model and build the model based on data character not based on model feature</a:t>
            </a:r>
            <a:endParaRPr dirty="0"/>
          </a:p>
        </p:txBody>
      </p:sp>
      <p:sp>
        <p:nvSpPr>
          <p:cNvPr id="898" name="Google Shape;89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7413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7" name="Google Shape;93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Slow down </a:t>
            </a:r>
          </a:p>
          <a:p>
            <a:pPr marL="0" lvl="0" indent="0" algn="l" rtl="0">
              <a:lnSpc>
                <a:spcPct val="100000"/>
              </a:lnSpc>
              <a:spcBef>
                <a:spcPts val="0"/>
              </a:spcBef>
              <a:spcAft>
                <a:spcPts val="0"/>
              </a:spcAft>
              <a:buSzPts val="1100"/>
              <a:buNone/>
            </a:pPr>
            <a:r>
              <a:rPr lang="en-US" dirty="0"/>
              <a:t>We set up our research Methodology in below order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Hello Everyone My name and Student of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Glad to present my final thesis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endParaRPr lang="en-US" dirty="0"/>
          </a:p>
        </p:txBody>
      </p:sp>
    </p:spTree>
    <p:extLst>
      <p:ext uri="{BB962C8B-B14F-4D97-AF65-F5344CB8AC3E}">
        <p14:creationId xmlns:p14="http://schemas.microsoft.com/office/powerpoint/2010/main" val="3811952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7" name="Google Shape;93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started of with Data collection, we received the data for Kaggle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Next step is Data preparation …</a:t>
            </a:r>
            <a:endParaRPr dirty="0"/>
          </a:p>
        </p:txBody>
      </p:sp>
    </p:spTree>
    <p:extLst>
      <p:ext uri="{BB962C8B-B14F-4D97-AF65-F5344CB8AC3E}">
        <p14:creationId xmlns:p14="http://schemas.microsoft.com/office/powerpoint/2010/main" val="1702025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7" name="Google Shape;93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Next step is to move and start analysis the data </a:t>
            </a:r>
            <a:endParaRPr dirty="0"/>
          </a:p>
        </p:txBody>
      </p:sp>
    </p:spTree>
    <p:extLst>
      <p:ext uri="{BB962C8B-B14F-4D97-AF65-F5344CB8AC3E}">
        <p14:creationId xmlns:p14="http://schemas.microsoft.com/office/powerpoint/2010/main" val="2703259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7" name="Google Shape;93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Split the data into Train and Test Data Set with 80 20 rule split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Module evolution will be done based on values  from MAE , MSE and R2</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lang="en-US" dirty="0"/>
          </a:p>
        </p:txBody>
      </p:sp>
    </p:spTree>
    <p:extLst>
      <p:ext uri="{BB962C8B-B14F-4D97-AF65-F5344CB8AC3E}">
        <p14:creationId xmlns:p14="http://schemas.microsoft.com/office/powerpoint/2010/main" val="1566194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7" name="Google Shape;93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718437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7" name="Google Shape;93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74343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7" name="Google Shape;117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 our research methodology first we started data Preparation </a:t>
            </a:r>
            <a:endParaRPr dirty="0"/>
          </a:p>
        </p:txBody>
      </p:sp>
    </p:spTree>
    <p:extLst>
      <p:ext uri="{BB962C8B-B14F-4D97-AF65-F5344CB8AC3E}">
        <p14:creationId xmlns:p14="http://schemas.microsoft.com/office/powerpoint/2010/main" val="2461802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7" name="Google Shape;117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performed</a:t>
            </a:r>
            <a:endParaRPr dirty="0"/>
          </a:p>
        </p:txBody>
      </p:sp>
    </p:spTree>
    <p:extLst>
      <p:ext uri="{BB962C8B-B14F-4D97-AF65-F5344CB8AC3E}">
        <p14:creationId xmlns:p14="http://schemas.microsoft.com/office/powerpoint/2010/main" val="29600618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7" name="Google Shape;117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moved our focus on Data </a:t>
            </a:r>
            <a:r>
              <a:rPr lang="en-US" dirty="0" err="1"/>
              <a:t>Transfomation</a:t>
            </a:r>
            <a:endParaRPr dirty="0"/>
          </a:p>
        </p:txBody>
      </p:sp>
    </p:spTree>
    <p:extLst>
      <p:ext uri="{BB962C8B-B14F-4D97-AF65-F5344CB8AC3E}">
        <p14:creationId xmlns:p14="http://schemas.microsoft.com/office/powerpoint/2010/main" val="311193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7" name="Google Shape;117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Move to Feature Engineering and introduced below feature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Total Purchase Amount:-  Created new feature by multiplying Qty X Price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Data of the week help analyze weekly sales patterns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Holiday periods help capture the spikes during holiday </a:t>
            </a:r>
            <a:endParaRPr dirty="0"/>
          </a:p>
        </p:txBody>
      </p:sp>
    </p:spTree>
    <p:extLst>
      <p:ext uri="{BB962C8B-B14F-4D97-AF65-F5344CB8AC3E}">
        <p14:creationId xmlns:p14="http://schemas.microsoft.com/office/powerpoint/2010/main" val="2627256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7" name="Google Shape;117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move  and started </a:t>
            </a:r>
            <a:r>
              <a:rPr lang="en-US" dirty="0" err="1"/>
              <a:t>categoration</a:t>
            </a:r>
            <a:r>
              <a:rPr lang="en-US" dirty="0"/>
              <a:t> of data </a:t>
            </a:r>
            <a:endParaRPr dirty="0"/>
          </a:p>
        </p:txBody>
      </p:sp>
    </p:spTree>
    <p:extLst>
      <p:ext uri="{BB962C8B-B14F-4D97-AF65-F5344CB8AC3E}">
        <p14:creationId xmlns:p14="http://schemas.microsoft.com/office/powerpoint/2010/main" val="195551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7" name="Google Shape;117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Let's start with Aim and Objective </a:t>
            </a:r>
          </a:p>
          <a:p>
            <a:pPr marL="0" lvl="0" indent="0" algn="l" rtl="0">
              <a:lnSpc>
                <a:spcPct val="100000"/>
              </a:lnSpc>
              <a:spcBef>
                <a:spcPts val="0"/>
              </a:spcBef>
              <a:spcAft>
                <a:spcPts val="0"/>
              </a:spcAft>
              <a:buSzPts val="1100"/>
              <a:buNone/>
            </a:pPr>
            <a:endParaRPr lang="en-US" dirty="0"/>
          </a:p>
        </p:txBody>
      </p:sp>
    </p:spTree>
    <p:extLst>
      <p:ext uri="{BB962C8B-B14F-4D97-AF65-F5344CB8AC3E}">
        <p14:creationId xmlns:p14="http://schemas.microsoft.com/office/powerpoint/2010/main" val="32184820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7" name="Google Shape;117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41625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7" name="Google Shape;117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Once the data preparation is done we performed a detail EDA and below insights were generated</a:t>
            </a:r>
          </a:p>
        </p:txBody>
      </p:sp>
    </p:spTree>
    <p:extLst>
      <p:ext uri="{BB962C8B-B14F-4D97-AF65-F5344CB8AC3E}">
        <p14:creationId xmlns:p14="http://schemas.microsoft.com/office/powerpoint/2010/main" val="39760544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7" name="Google Shape;117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learned cash is used more than credit card</a:t>
            </a:r>
            <a:endParaRPr dirty="0"/>
          </a:p>
        </p:txBody>
      </p:sp>
    </p:spTree>
    <p:extLst>
      <p:ext uri="{BB962C8B-B14F-4D97-AF65-F5344CB8AC3E}">
        <p14:creationId xmlns:p14="http://schemas.microsoft.com/office/powerpoint/2010/main" val="26433133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7" name="Google Shape;117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moved to Gender Distribution </a:t>
            </a:r>
            <a:endParaRPr dirty="0"/>
          </a:p>
        </p:txBody>
      </p:sp>
    </p:spTree>
    <p:extLst>
      <p:ext uri="{BB962C8B-B14F-4D97-AF65-F5344CB8AC3E}">
        <p14:creationId xmlns:p14="http://schemas.microsoft.com/office/powerpoint/2010/main" val="31151791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7" name="Google Shape;117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move our focus to see how the category is distributed , we found Clothing had the biggest spend followed by cosmetics &amp; Food and Beverage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Thought technology was much more </a:t>
            </a:r>
            <a:endParaRPr dirty="0"/>
          </a:p>
        </p:txBody>
      </p:sp>
    </p:spTree>
    <p:extLst>
      <p:ext uri="{BB962C8B-B14F-4D97-AF65-F5344CB8AC3E}">
        <p14:creationId xmlns:p14="http://schemas.microsoft.com/office/powerpoint/2010/main" val="28532279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7" name="Google Shape;117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moved our attention to mall distribution More sales could be because of the location</a:t>
            </a:r>
            <a:endParaRPr dirty="0"/>
          </a:p>
        </p:txBody>
      </p:sp>
    </p:spTree>
    <p:extLst>
      <p:ext uri="{BB962C8B-B14F-4D97-AF65-F5344CB8AC3E}">
        <p14:creationId xmlns:p14="http://schemas.microsoft.com/office/powerpoint/2010/main" val="13809185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7" name="Google Shape;117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pause</a:t>
            </a:r>
            <a:endParaRPr dirty="0"/>
          </a:p>
        </p:txBody>
      </p:sp>
    </p:spTree>
    <p:extLst>
      <p:ext uri="{BB962C8B-B14F-4D97-AF65-F5344CB8AC3E}">
        <p14:creationId xmlns:p14="http://schemas.microsoft.com/office/powerpoint/2010/main" val="33673173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7" name="Google Shape;117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moved our focus to  time series analysis  and we want to understand how the sales is performing overtime (increase/ decrease could be because of inflations)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We also did an analysis on weekday vs weekend </a:t>
            </a:r>
            <a:endParaRPr dirty="0"/>
          </a:p>
        </p:txBody>
      </p:sp>
    </p:spTree>
    <p:extLst>
      <p:ext uri="{BB962C8B-B14F-4D97-AF65-F5344CB8AC3E}">
        <p14:creationId xmlns:p14="http://schemas.microsoft.com/office/powerpoint/2010/main" val="14198635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7" name="Google Shape;117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performed heat map analysis on the spend using Age Group , Gender and Category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Below is the quick summary of all the EDA we performed,  all the finding gives us Insite into how the business is  performing  and what business attribute  needs to be focused on</a:t>
            </a:r>
            <a:endParaRPr dirty="0"/>
          </a:p>
        </p:txBody>
      </p:sp>
    </p:spTree>
    <p:extLst>
      <p:ext uri="{BB962C8B-B14F-4D97-AF65-F5344CB8AC3E}">
        <p14:creationId xmlns:p14="http://schemas.microsoft.com/office/powerpoint/2010/main" val="2118187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Once the EDA is done, We moved on model building during the EDA we should the </a:t>
            </a:r>
            <a:r>
              <a:rPr lang="en-US" dirty="0" err="1"/>
              <a:t>charactertic</a:t>
            </a:r>
            <a:r>
              <a:rPr lang="en-US" dirty="0"/>
              <a:t> of the data that helped is keeping up the correct model that best fits the business</a:t>
            </a:r>
          </a:p>
          <a:p>
            <a:pPr marL="158750" indent="0">
              <a:buNone/>
            </a:pPr>
            <a:endParaRPr lang="en-US" dirty="0"/>
          </a:p>
          <a:p>
            <a:pPr marL="158750" indent="0">
              <a:buNone/>
            </a:pPr>
            <a:r>
              <a:rPr lang="en-US" dirty="0"/>
              <a:t>Linear Regression was our baseline model </a:t>
            </a:r>
          </a:p>
        </p:txBody>
      </p:sp>
    </p:spTree>
    <p:extLst>
      <p:ext uri="{BB962C8B-B14F-4D97-AF65-F5344CB8AC3E}">
        <p14:creationId xmlns:p14="http://schemas.microsoft.com/office/powerpoint/2010/main" val="402787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7" name="Google Shape;117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Primary Aim of the thesis </a:t>
            </a:r>
          </a:p>
        </p:txBody>
      </p:sp>
    </p:spTree>
    <p:extLst>
      <p:ext uri="{BB962C8B-B14F-4D97-AF65-F5344CB8AC3E}">
        <p14:creationId xmlns:p14="http://schemas.microsoft.com/office/powerpoint/2010/main" val="18983043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a:p>
            <a:pPr marL="158750" indent="0">
              <a:buNone/>
            </a:pPr>
            <a:r>
              <a:rPr lang="en-US" dirty="0"/>
              <a:t>Purpose of picking each mode </a:t>
            </a:r>
          </a:p>
          <a:p>
            <a:pPr marL="158750" indent="0">
              <a:buNone/>
            </a:pPr>
            <a:endParaRPr lang="en-US" dirty="0"/>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23307674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On the Parameter and Feature selection </a:t>
            </a:r>
          </a:p>
          <a:p>
            <a:pPr marL="158750" indent="0">
              <a:buNone/>
            </a:pPr>
            <a:endParaRPr lang="en-US" dirty="0"/>
          </a:p>
          <a:p>
            <a:pPr marL="158750" indent="0">
              <a:buNone/>
            </a:pPr>
            <a:endParaRPr lang="en-US" dirty="0"/>
          </a:p>
          <a:p>
            <a:pPr marL="158750" indent="0">
              <a:buNone/>
            </a:pPr>
            <a:r>
              <a:rPr lang="en-US" dirty="0"/>
              <a:t>For Linear</a:t>
            </a:r>
          </a:p>
        </p:txBody>
      </p:sp>
    </p:spTree>
    <p:extLst>
      <p:ext uri="{BB962C8B-B14F-4D97-AF65-F5344CB8AC3E}">
        <p14:creationId xmlns:p14="http://schemas.microsoft.com/office/powerpoint/2010/main" val="18212237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0D0D0D"/>
                </a:solidFill>
                <a:effectLst/>
                <a:highlight>
                  <a:srgbClr val="FFFFFF"/>
                </a:highlight>
                <a:latin typeface="ui-sans-serif"/>
              </a:rPr>
              <a:t>Talk about monthly and move on to weekly forecast</a:t>
            </a:r>
            <a:endParaRPr lang="en-US" dirty="0"/>
          </a:p>
        </p:txBody>
      </p:sp>
    </p:spTree>
    <p:extLst>
      <p:ext uri="{BB962C8B-B14F-4D97-AF65-F5344CB8AC3E}">
        <p14:creationId xmlns:p14="http://schemas.microsoft.com/office/powerpoint/2010/main" val="35562132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2899054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0"/>
        <p:cNvGrpSpPr/>
        <p:nvPr/>
      </p:nvGrpSpPr>
      <p:grpSpPr>
        <a:xfrm>
          <a:off x="0" y="0"/>
          <a:ext cx="0" cy="0"/>
          <a:chOff x="0" y="0"/>
          <a:chExt cx="0" cy="0"/>
        </a:xfrm>
      </p:grpSpPr>
      <p:sp>
        <p:nvSpPr>
          <p:cNvPr id="2321" name="Google Shape;2321;g5d41ed716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2" name="Google Shape;2322;g5d41ed716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will go over model performance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Focus on R2 </a:t>
            </a:r>
            <a:endParaRPr dirty="0"/>
          </a:p>
        </p:txBody>
      </p:sp>
    </p:spTree>
    <p:extLst>
      <p:ext uri="{BB962C8B-B14F-4D97-AF65-F5344CB8AC3E}">
        <p14:creationId xmlns:p14="http://schemas.microsoft.com/office/powerpoint/2010/main" val="422427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0"/>
        <p:cNvGrpSpPr/>
        <p:nvPr/>
      </p:nvGrpSpPr>
      <p:grpSpPr>
        <a:xfrm>
          <a:off x="0" y="0"/>
          <a:ext cx="0" cy="0"/>
          <a:chOff x="0" y="0"/>
          <a:chExt cx="0" cy="0"/>
        </a:xfrm>
      </p:grpSpPr>
      <p:sp>
        <p:nvSpPr>
          <p:cNvPr id="2321" name="Google Shape;2321;g5d41ed716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2" name="Google Shape;2322;g5d41ed716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52308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0"/>
        <p:cNvGrpSpPr/>
        <p:nvPr/>
      </p:nvGrpSpPr>
      <p:grpSpPr>
        <a:xfrm>
          <a:off x="0" y="0"/>
          <a:ext cx="0" cy="0"/>
          <a:chOff x="0" y="0"/>
          <a:chExt cx="0" cy="0"/>
        </a:xfrm>
      </p:grpSpPr>
      <p:sp>
        <p:nvSpPr>
          <p:cNvPr id="2321" name="Google Shape;2321;g5d41ed716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2" name="Google Shape;2322;g5d41ed716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Green is monthly </a:t>
            </a:r>
          </a:p>
          <a:p>
            <a:pPr marL="0" lvl="0" indent="0" algn="l" rtl="0">
              <a:spcBef>
                <a:spcPts val="0"/>
              </a:spcBef>
              <a:spcAft>
                <a:spcPts val="0"/>
              </a:spcAft>
              <a:buNone/>
            </a:pPr>
            <a:r>
              <a:rPr lang="en-US" dirty="0"/>
              <a:t>Red is weekly </a:t>
            </a:r>
            <a:endParaRPr dirty="0"/>
          </a:p>
        </p:txBody>
      </p:sp>
    </p:spTree>
    <p:extLst>
      <p:ext uri="{BB962C8B-B14F-4D97-AF65-F5344CB8AC3E}">
        <p14:creationId xmlns:p14="http://schemas.microsoft.com/office/powerpoint/2010/main" val="42890513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0"/>
        <p:cNvGrpSpPr/>
        <p:nvPr/>
      </p:nvGrpSpPr>
      <p:grpSpPr>
        <a:xfrm>
          <a:off x="0" y="0"/>
          <a:ext cx="0" cy="0"/>
          <a:chOff x="0" y="0"/>
          <a:chExt cx="0" cy="0"/>
        </a:xfrm>
      </p:grpSpPr>
      <p:sp>
        <p:nvSpPr>
          <p:cNvPr id="2321" name="Google Shape;2321;g5d41ed716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2" name="Google Shape;2322;g5d41ed716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Focusing on the Results and Finding</a:t>
            </a:r>
            <a:endParaRPr dirty="0"/>
          </a:p>
        </p:txBody>
      </p:sp>
    </p:spTree>
    <p:extLst>
      <p:ext uri="{BB962C8B-B14F-4D97-AF65-F5344CB8AC3E}">
        <p14:creationId xmlns:p14="http://schemas.microsoft.com/office/powerpoint/2010/main" val="4807643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0"/>
        <p:cNvGrpSpPr/>
        <p:nvPr/>
      </p:nvGrpSpPr>
      <p:grpSpPr>
        <a:xfrm>
          <a:off x="0" y="0"/>
          <a:ext cx="0" cy="0"/>
          <a:chOff x="0" y="0"/>
          <a:chExt cx="0" cy="0"/>
        </a:xfrm>
      </p:grpSpPr>
      <p:sp>
        <p:nvSpPr>
          <p:cNvPr id="2321" name="Google Shape;2321;g5d41ed716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2" name="Google Shape;2322;g5d41ed716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Coming back to the limitation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staring with Data Quality and Quality – Insufficient Data point has affected SARIMA Model forecast accuracy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Model complexity , Complex model does not always get the best result like SARIMA which requires more data</a:t>
            </a:r>
          </a:p>
        </p:txBody>
      </p:sp>
    </p:spTree>
    <p:extLst>
      <p:ext uri="{BB962C8B-B14F-4D97-AF65-F5344CB8AC3E}">
        <p14:creationId xmlns:p14="http://schemas.microsoft.com/office/powerpoint/2010/main" val="1385921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0"/>
        <p:cNvGrpSpPr/>
        <p:nvPr/>
      </p:nvGrpSpPr>
      <p:grpSpPr>
        <a:xfrm>
          <a:off x="0" y="0"/>
          <a:ext cx="0" cy="0"/>
          <a:chOff x="0" y="0"/>
          <a:chExt cx="0" cy="0"/>
        </a:xfrm>
      </p:grpSpPr>
      <p:sp>
        <p:nvSpPr>
          <p:cNvPr id="2321" name="Google Shape;2321;g5d41ed716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2" name="Google Shape;2322;g5d41ed716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Thanks the quick summary </a:t>
            </a:r>
          </a:p>
          <a:p>
            <a:pPr marL="0" lvl="0" indent="0" algn="l" rtl="0">
              <a:spcBef>
                <a:spcPts val="0"/>
              </a:spcBef>
              <a:spcAft>
                <a:spcPts val="0"/>
              </a:spcAft>
              <a:buNone/>
            </a:pPr>
            <a:r>
              <a:rPr lang="en-US" dirty="0"/>
              <a:t>Going forward in this study my recommendation is to use Lasso Regression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also compare with the previous </a:t>
            </a:r>
            <a:r>
              <a:rPr lang="en-US" dirty="0" err="1"/>
              <a:t>studys</a:t>
            </a:r>
            <a:r>
              <a:rPr lang="en-US" dirty="0"/>
              <a:t> we find not always complex model perform will </a:t>
            </a:r>
            <a:endParaRPr dirty="0"/>
          </a:p>
        </p:txBody>
      </p:sp>
    </p:spTree>
    <p:extLst>
      <p:ext uri="{BB962C8B-B14F-4D97-AF65-F5344CB8AC3E}">
        <p14:creationId xmlns:p14="http://schemas.microsoft.com/office/powerpoint/2010/main" val="294539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7" name="Google Shape;117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Moving on to Back Ground </a:t>
            </a:r>
          </a:p>
          <a:p>
            <a:pPr marL="0" lvl="0" indent="0" algn="l" rtl="0">
              <a:lnSpc>
                <a:spcPct val="100000"/>
              </a:lnSpc>
              <a:spcBef>
                <a:spcPts val="0"/>
              </a:spcBef>
              <a:spcAft>
                <a:spcPts val="0"/>
              </a:spcAft>
              <a:buSzPts val="1100"/>
              <a:buNone/>
            </a:pPr>
            <a:r>
              <a:rPr lang="en-US" dirty="0"/>
              <a:t>Data from www.kaggle.com</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One of the major challenge country phased was inflation </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7% increase and growing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Recent impact on Inflation as affected the Inventory and Marketing Spend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Primary Aim of the study is to have a better inventory management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35540989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Coming back to conclusion and  Future </a:t>
            </a:r>
            <a:r>
              <a:rPr lang="en-US" dirty="0" err="1"/>
              <a:t>Recommdation</a:t>
            </a:r>
            <a:r>
              <a:rPr lang="en-US" dirty="0"/>
              <a:t> </a:t>
            </a:r>
            <a:endParaRPr dirty="0"/>
          </a:p>
        </p:txBody>
      </p:sp>
      <p:sp>
        <p:nvSpPr>
          <p:cNvPr id="1773" name="Google Shape;177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Thru our research the conclusion we drawn was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Its proven again more complex model like SARIMA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one model doesn’t fit all  business forecasting need , we need  to pick the model based on data characteristics and business needs and not based on model feature</a:t>
            </a:r>
          </a:p>
          <a:p>
            <a:pPr marL="0" lvl="0" indent="0" algn="l" rtl="0">
              <a:spcBef>
                <a:spcPts val="0"/>
              </a:spcBef>
              <a:spcAft>
                <a:spcPts val="0"/>
              </a:spcAft>
              <a:buNone/>
            </a:pPr>
            <a:endParaRPr dirty="0"/>
          </a:p>
        </p:txBody>
      </p:sp>
      <p:sp>
        <p:nvSpPr>
          <p:cNvPr id="1773" name="Google Shape;177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88352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Some  of the future work that new researchers can exploring is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Also exploring the other models like LSTM and Prophet. May focus on future work will be using Prophet to see how the forecast behaves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Include external factor in your study to see how the model adapts to dynamic shift in the market</a:t>
            </a:r>
            <a:endParaRPr dirty="0"/>
          </a:p>
        </p:txBody>
      </p:sp>
      <p:sp>
        <p:nvSpPr>
          <p:cNvPr id="1773" name="Google Shape;177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08129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bring to the closure of my final thesis presentation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 could like to thank my thesis supervisor Ankit Desai who helped me a lot in guiding thru this thesis journey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773" name="Google Shape;177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71882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dirty="0"/>
              <a:t>Thank you all for your time , Have a wonderful Day </a:t>
            </a:r>
          </a:p>
          <a:p>
            <a:pPr marL="0" lvl="0" indent="0" algn="l" rtl="0">
              <a:lnSpc>
                <a:spcPct val="100000"/>
              </a:lnSpc>
              <a:spcBef>
                <a:spcPts val="0"/>
              </a:spcBef>
              <a:spcAft>
                <a:spcPts val="0"/>
              </a:spcAft>
              <a:buClr>
                <a:schemeClr val="dk1"/>
              </a:buClr>
              <a:buSzPts val="1200"/>
              <a:buFont typeface="Calibri"/>
              <a:buNone/>
            </a:pPr>
            <a:endParaRPr dirty="0"/>
          </a:p>
        </p:txBody>
      </p:sp>
      <p:sp>
        <p:nvSpPr>
          <p:cNvPr id="891" name="Google Shape;8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92483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73" name="Google Shape;177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3137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7" name="Google Shape;117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That’s the quick summary</a:t>
            </a:r>
            <a:endParaRPr dirty="0"/>
          </a:p>
        </p:txBody>
      </p:sp>
    </p:spTree>
    <p:extLst>
      <p:ext uri="{BB962C8B-B14F-4D97-AF65-F5344CB8AC3E}">
        <p14:creationId xmlns:p14="http://schemas.microsoft.com/office/powerpoint/2010/main" val="679100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Before we start our analysis on the data, we want to do Literature review  and find what's done in the field of sales forecasting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We categorize the review by </a:t>
            </a:r>
            <a:r>
              <a:rPr lang="en-US" dirty="0" err="1"/>
              <a:t>Techinque</a:t>
            </a:r>
            <a:endParaRPr dirty="0"/>
          </a:p>
        </p:txBody>
      </p:sp>
      <p:sp>
        <p:nvSpPr>
          <p:cNvPr id="987" name="Google Shape;98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NEURAL NETWORK </a:t>
            </a:r>
            <a:endParaRPr dirty="0"/>
          </a:p>
        </p:txBody>
      </p:sp>
      <p:sp>
        <p:nvSpPr>
          <p:cNvPr id="987" name="Google Shape;98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3122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Few of the researches have tried LSTM and Prophet both has improved forecast accuracy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Talk about Prophet</a:t>
            </a:r>
            <a:endParaRPr dirty="0"/>
          </a:p>
        </p:txBody>
      </p:sp>
      <p:sp>
        <p:nvSpPr>
          <p:cNvPr id="987" name="Google Shape;98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05412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one">
  <p:cSld name="Title slide one">
    <p:spTree>
      <p:nvGrpSpPr>
        <p:cNvPr id="1" name="Shape 10"/>
        <p:cNvGrpSpPr/>
        <p:nvPr/>
      </p:nvGrpSpPr>
      <p:grpSpPr>
        <a:xfrm>
          <a:off x="0" y="0"/>
          <a:ext cx="0" cy="0"/>
          <a:chOff x="0" y="0"/>
          <a:chExt cx="0" cy="0"/>
        </a:xfrm>
      </p:grpSpPr>
      <p:sp>
        <p:nvSpPr>
          <p:cNvPr id="11" name="Google Shape;11;p54"/>
          <p:cNvSpPr/>
          <p:nvPr/>
        </p:nvSpPr>
        <p:spPr>
          <a:xfrm>
            <a:off x="2" y="-9099"/>
            <a:ext cx="12192881" cy="6220118"/>
          </a:xfrm>
          <a:custGeom>
            <a:avLst/>
            <a:gdLst/>
            <a:ahLst/>
            <a:cxnLst/>
            <a:rect l="l" t="t" r="r" b="b"/>
            <a:pathLst>
              <a:path w="9144661" h="6220118" extrusionOk="0">
                <a:moveTo>
                  <a:pt x="0" y="1"/>
                </a:moveTo>
                <a:lnTo>
                  <a:pt x="9144000" y="0"/>
                </a:lnTo>
                <a:cubicBezTo>
                  <a:pt x="9146292" y="1415391"/>
                  <a:pt x="9141708" y="2846755"/>
                  <a:pt x="9144000" y="4262146"/>
                </a:cubicBezTo>
                <a:cubicBezTo>
                  <a:pt x="8185688" y="5407945"/>
                  <a:pt x="6247603" y="6158939"/>
                  <a:pt x="4498877" y="6219856"/>
                </a:cubicBezTo>
                <a:lnTo>
                  <a:pt x="0" y="6220118"/>
                </a:lnTo>
                <a:lnTo>
                  <a:pt x="0" y="1"/>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accent1"/>
              </a:solidFill>
              <a:latin typeface="Calibri"/>
              <a:ea typeface="Calibri"/>
              <a:cs typeface="Calibri"/>
              <a:sym typeface="Calibri"/>
            </a:endParaRPr>
          </a:p>
        </p:txBody>
      </p:sp>
      <p:sp>
        <p:nvSpPr>
          <p:cNvPr id="12" name="Google Shape;12;p54"/>
          <p:cNvSpPr txBox="1">
            <a:spLocks noGrp="1"/>
          </p:cNvSpPr>
          <p:nvPr>
            <p:ph type="title"/>
          </p:nvPr>
        </p:nvSpPr>
        <p:spPr>
          <a:xfrm>
            <a:off x="381000" y="914402"/>
            <a:ext cx="8834343" cy="3759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lt1"/>
              </a:buClr>
              <a:buSzPts val="33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54"/>
          <p:cNvSpPr txBox="1">
            <a:spLocks noGrp="1"/>
          </p:cNvSpPr>
          <p:nvPr>
            <p:ph type="body" idx="1"/>
          </p:nvPr>
        </p:nvSpPr>
        <p:spPr>
          <a:xfrm>
            <a:off x="381024" y="4724783"/>
            <a:ext cx="8833455" cy="405636"/>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320"/>
              </a:spcBef>
              <a:spcAft>
                <a:spcPts val="0"/>
              </a:spcAft>
              <a:buClr>
                <a:schemeClr val="lt1"/>
              </a:buClr>
              <a:buSzPts val="1600"/>
              <a:buNone/>
              <a:defRPr sz="1600" b="1">
                <a:solidFill>
                  <a:schemeClr val="lt1"/>
                </a:solidFill>
              </a:defRPr>
            </a:lvl1pPr>
            <a:lvl2pPr marL="914400" lvl="1" indent="-228600" algn="l">
              <a:lnSpc>
                <a:spcPct val="100000"/>
              </a:lnSpc>
              <a:spcBef>
                <a:spcPts val="360"/>
              </a:spcBef>
              <a:spcAft>
                <a:spcPts val="0"/>
              </a:spcAft>
              <a:buClr>
                <a:schemeClr val="lt1"/>
              </a:buClr>
              <a:buSzPts val="1800"/>
              <a:buNone/>
              <a:defRPr sz="1800">
                <a:solidFill>
                  <a:schemeClr val="lt1"/>
                </a:solidFill>
              </a:defRPr>
            </a:lvl2pPr>
            <a:lvl3pPr marL="1371600" lvl="2" indent="-228600" algn="l">
              <a:lnSpc>
                <a:spcPct val="100000"/>
              </a:lnSpc>
              <a:spcBef>
                <a:spcPts val="360"/>
              </a:spcBef>
              <a:spcAft>
                <a:spcPts val="0"/>
              </a:spcAft>
              <a:buClr>
                <a:schemeClr val="lt1"/>
              </a:buClr>
              <a:buSzPts val="1800"/>
              <a:buNone/>
              <a:defRPr sz="1800">
                <a:solidFill>
                  <a:schemeClr val="lt1"/>
                </a:solidFill>
              </a:defRPr>
            </a:lvl3pPr>
            <a:lvl4pPr marL="1828800" lvl="3" indent="-228600" algn="l">
              <a:lnSpc>
                <a:spcPct val="100000"/>
              </a:lnSpc>
              <a:spcBef>
                <a:spcPts val="360"/>
              </a:spcBef>
              <a:spcAft>
                <a:spcPts val="0"/>
              </a:spcAft>
              <a:buClr>
                <a:schemeClr val="lt1"/>
              </a:buClr>
              <a:buSzPts val="1800"/>
              <a:buNone/>
              <a:defRPr sz="1800">
                <a:solidFill>
                  <a:schemeClr val="lt1"/>
                </a:solidFill>
              </a:defRPr>
            </a:lvl4pPr>
            <a:lvl5pPr marL="2286000" lvl="4" indent="-228600" algn="l">
              <a:lnSpc>
                <a:spcPct val="100000"/>
              </a:lnSpc>
              <a:spcBef>
                <a:spcPts val="360"/>
              </a:spcBef>
              <a:spcAft>
                <a:spcPts val="0"/>
              </a:spcAft>
              <a:buClr>
                <a:schemeClr val="lt1"/>
              </a:buClr>
              <a:buSzPts val="1800"/>
              <a:buNone/>
              <a:defRPr sz="1800">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 name="Google Shape;14;p54"/>
          <p:cNvSpPr txBox="1">
            <a:spLocks noGrp="1"/>
          </p:cNvSpPr>
          <p:nvPr>
            <p:ph type="body" idx="2"/>
          </p:nvPr>
        </p:nvSpPr>
        <p:spPr>
          <a:xfrm>
            <a:off x="381024" y="5180970"/>
            <a:ext cx="8833455" cy="322184"/>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280"/>
              </a:spcBef>
              <a:spcAft>
                <a:spcPts val="0"/>
              </a:spcAft>
              <a:buClr>
                <a:schemeClr val="lt1"/>
              </a:buClr>
              <a:buSzPts val="1400"/>
              <a:buNone/>
              <a:defRPr sz="1400">
                <a:solidFill>
                  <a:schemeClr val="lt1"/>
                </a:solidFill>
              </a:defRPr>
            </a:lvl1pPr>
            <a:lvl2pPr marL="914400" lvl="1" indent="-228600" algn="l">
              <a:lnSpc>
                <a:spcPct val="100000"/>
              </a:lnSpc>
              <a:spcBef>
                <a:spcPts val="360"/>
              </a:spcBef>
              <a:spcAft>
                <a:spcPts val="0"/>
              </a:spcAft>
              <a:buClr>
                <a:schemeClr val="lt1"/>
              </a:buClr>
              <a:buSzPts val="1800"/>
              <a:buNone/>
              <a:defRPr sz="1800">
                <a:solidFill>
                  <a:schemeClr val="lt1"/>
                </a:solidFill>
              </a:defRPr>
            </a:lvl2pPr>
            <a:lvl3pPr marL="1371600" lvl="2" indent="-228600" algn="l">
              <a:lnSpc>
                <a:spcPct val="100000"/>
              </a:lnSpc>
              <a:spcBef>
                <a:spcPts val="360"/>
              </a:spcBef>
              <a:spcAft>
                <a:spcPts val="0"/>
              </a:spcAft>
              <a:buClr>
                <a:schemeClr val="lt1"/>
              </a:buClr>
              <a:buSzPts val="1800"/>
              <a:buNone/>
              <a:defRPr sz="1800">
                <a:solidFill>
                  <a:schemeClr val="lt1"/>
                </a:solidFill>
              </a:defRPr>
            </a:lvl3pPr>
            <a:lvl4pPr marL="1828800" lvl="3" indent="-228600" algn="l">
              <a:lnSpc>
                <a:spcPct val="100000"/>
              </a:lnSpc>
              <a:spcBef>
                <a:spcPts val="360"/>
              </a:spcBef>
              <a:spcAft>
                <a:spcPts val="0"/>
              </a:spcAft>
              <a:buClr>
                <a:schemeClr val="lt1"/>
              </a:buClr>
              <a:buSzPts val="1800"/>
              <a:buNone/>
              <a:defRPr sz="1800">
                <a:solidFill>
                  <a:schemeClr val="lt1"/>
                </a:solidFill>
              </a:defRPr>
            </a:lvl4pPr>
            <a:lvl5pPr marL="2286000" lvl="4" indent="-228600" algn="l">
              <a:lnSpc>
                <a:spcPct val="100000"/>
              </a:lnSpc>
              <a:spcBef>
                <a:spcPts val="360"/>
              </a:spcBef>
              <a:spcAft>
                <a:spcPts val="0"/>
              </a:spcAft>
              <a:buClr>
                <a:schemeClr val="lt1"/>
              </a:buClr>
              <a:buSzPts val="1800"/>
              <a:buNone/>
              <a:defRPr sz="1800">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5" name="Google Shape;15;p54"/>
          <p:cNvPicPr preferRelativeResize="0"/>
          <p:nvPr/>
        </p:nvPicPr>
        <p:blipFill rotWithShape="1">
          <a:blip r:embed="rId2">
            <a:alphaModFix/>
          </a:blip>
          <a:srcRect/>
          <a:stretch/>
        </p:blipFill>
        <p:spPr>
          <a:xfrm>
            <a:off x="3578473" y="1143000"/>
            <a:ext cx="8614410" cy="5067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Header Slide Purple Bar">
  <p:cSld name="Image Header Slide Purple Bar">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71"/>
          <p:cNvSpPr>
            <a:spLocks noGrp="1"/>
          </p:cNvSpPr>
          <p:nvPr>
            <p:ph type="pic" idx="2"/>
          </p:nvPr>
        </p:nvSpPr>
        <p:spPr>
          <a:xfrm>
            <a:off x="295148" y="249537"/>
            <a:ext cx="11629533" cy="1870949"/>
          </a:xfrm>
          <a:prstGeom prst="rect">
            <a:avLst/>
          </a:prstGeom>
          <a:gradFill>
            <a:gsLst>
              <a:gs pos="0">
                <a:srgbClr val="000000">
                  <a:alpha val="34901"/>
                </a:srgbClr>
              </a:gs>
              <a:gs pos="50000">
                <a:srgbClr val="FFFFFF">
                  <a:alpha val="0"/>
                </a:srgbClr>
              </a:gs>
              <a:gs pos="100000">
                <a:srgbClr val="FFFFFF">
                  <a:alpha val="0"/>
                </a:srgbClr>
              </a:gs>
            </a:gsLst>
            <a:lin ang="15719999" scaled="0"/>
          </a:gradFill>
          <a:ln>
            <a:noFill/>
          </a:ln>
        </p:spPr>
        <p:txBody>
          <a:bodyPr spcFirstLastPara="1" wrap="square" lIns="91425" tIns="45700" rIns="91425" bIns="45700" anchor="t" anchorCtr="0">
            <a:noAutofit/>
          </a:bodyPr>
          <a:lstStyle>
            <a:lvl1pPr marR="0" lvl="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R="0" lvl="1" algn="l" rtl="0">
              <a:lnSpc>
                <a:spcPct val="100000"/>
              </a:lnSpc>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R="0" lvl="2"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R="0" lvl="4"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R="0" lvl="5"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82" name="Google Shape;82;p71"/>
          <p:cNvSpPr txBox="1">
            <a:spLocks noGrp="1"/>
          </p:cNvSpPr>
          <p:nvPr>
            <p:ph type="ctrTitle"/>
          </p:nvPr>
        </p:nvSpPr>
        <p:spPr>
          <a:xfrm>
            <a:off x="662033" y="812038"/>
            <a:ext cx="10363200" cy="82424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400"/>
              <a:buFont typeface="Arial"/>
              <a:buNone/>
              <a:defRPr sz="2400" u="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71"/>
          <p:cNvSpPr txBox="1">
            <a:spLocks noGrp="1"/>
          </p:cNvSpPr>
          <p:nvPr>
            <p:ph type="subTitle" idx="1"/>
          </p:nvPr>
        </p:nvSpPr>
        <p:spPr>
          <a:xfrm>
            <a:off x="662033" y="564815"/>
            <a:ext cx="8534400" cy="235006"/>
          </a:xfrm>
          <a:prstGeom prst="rect">
            <a:avLst/>
          </a:prstGeom>
          <a:noFill/>
          <a:ln>
            <a:noFill/>
          </a:ln>
        </p:spPr>
        <p:txBody>
          <a:bodyPr spcFirstLastPara="1" wrap="square" lIns="0" tIns="0" rIns="0" bIns="45700" anchor="t" anchorCtr="0">
            <a:noAutofit/>
          </a:bodyPr>
          <a:lstStyle>
            <a:lvl1pPr lvl="0" algn="l">
              <a:lnSpc>
                <a:spcPct val="100000"/>
              </a:lnSpc>
              <a:spcBef>
                <a:spcPts val="210"/>
              </a:spcBef>
              <a:spcAft>
                <a:spcPts val="0"/>
              </a:spcAft>
              <a:buClr>
                <a:schemeClr val="lt1"/>
              </a:buClr>
              <a:buSzPts val="1050"/>
              <a:buNone/>
              <a:defRPr sz="1050" b="1">
                <a:solidFill>
                  <a:schemeClr val="lt1"/>
                </a:solidFill>
              </a:defRPr>
            </a:lvl1pPr>
            <a:lvl2pPr lvl="1" algn="ctr">
              <a:lnSpc>
                <a:spcPct val="100000"/>
              </a:lnSpc>
              <a:spcBef>
                <a:spcPts val="420"/>
              </a:spcBef>
              <a:spcAft>
                <a:spcPts val="0"/>
              </a:spcAft>
              <a:buClr>
                <a:srgbClr val="888888"/>
              </a:buClr>
              <a:buSzPts val="2100"/>
              <a:buNone/>
              <a:defRPr>
                <a:solidFill>
                  <a:srgbClr val="888888"/>
                </a:solidFill>
              </a:defRPr>
            </a:lvl2pPr>
            <a:lvl3pPr lvl="2" algn="ctr">
              <a:lnSpc>
                <a:spcPct val="100000"/>
              </a:lnSpc>
              <a:spcBef>
                <a:spcPts val="36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a:endParaRPr/>
          </a:p>
        </p:txBody>
      </p:sp>
      <p:sp>
        <p:nvSpPr>
          <p:cNvPr id="84" name="Google Shape;84;p71"/>
          <p:cNvSpPr txBox="1">
            <a:spLocks noGrp="1"/>
          </p:cNvSpPr>
          <p:nvPr>
            <p:ph type="body" idx="3"/>
          </p:nvPr>
        </p:nvSpPr>
        <p:spPr>
          <a:xfrm>
            <a:off x="662517" y="2686419"/>
            <a:ext cx="10919883" cy="3357542"/>
          </a:xfrm>
          <a:prstGeom prst="rect">
            <a:avLst/>
          </a:prstGeom>
          <a:noFill/>
          <a:ln>
            <a:noFill/>
          </a:ln>
        </p:spPr>
        <p:txBody>
          <a:bodyPr spcFirstLastPara="1" wrap="square" lIns="91425" tIns="45700" rIns="91425" bIns="45700" anchor="t" anchorCtr="0">
            <a:noAutofit/>
          </a:bodyPr>
          <a:lstStyle>
            <a:lvl1pPr marL="457200" lvl="0" indent="-301498" algn="l">
              <a:lnSpc>
                <a:spcPct val="100000"/>
              </a:lnSpc>
              <a:spcBef>
                <a:spcPts val="270"/>
              </a:spcBef>
              <a:spcAft>
                <a:spcPts val="0"/>
              </a:spcAft>
              <a:buClr>
                <a:srgbClr val="595959"/>
              </a:buClr>
              <a:buSzPts val="1148"/>
              <a:buFont typeface="Noto Sans Symbols"/>
              <a:buChar char="▪"/>
              <a:defRPr sz="1350">
                <a:solidFill>
                  <a:srgbClr val="595959"/>
                </a:solidFill>
              </a:defRPr>
            </a:lvl1pPr>
            <a:lvl2pPr marL="914400" lvl="1" indent="-293369" algn="l">
              <a:lnSpc>
                <a:spcPct val="100000"/>
              </a:lnSpc>
              <a:spcBef>
                <a:spcPts val="240"/>
              </a:spcBef>
              <a:spcAft>
                <a:spcPts val="0"/>
              </a:spcAft>
              <a:buClr>
                <a:srgbClr val="595959"/>
              </a:buClr>
              <a:buSzPts val="1020"/>
              <a:buFont typeface="Noto Sans Symbols"/>
              <a:buChar char="▪"/>
              <a:defRPr sz="1200">
                <a:solidFill>
                  <a:srgbClr val="595959"/>
                </a:solidFill>
              </a:defRPr>
            </a:lvl2pPr>
            <a:lvl3pPr marL="1371600" lvl="2" indent="-285305" algn="l">
              <a:lnSpc>
                <a:spcPct val="100000"/>
              </a:lnSpc>
              <a:spcBef>
                <a:spcPts val="210"/>
              </a:spcBef>
              <a:spcAft>
                <a:spcPts val="0"/>
              </a:spcAft>
              <a:buClr>
                <a:srgbClr val="595959"/>
              </a:buClr>
              <a:buSzPts val="893"/>
              <a:buFont typeface="Noto Sans Symbols"/>
              <a:buChar char="▪"/>
              <a:defRPr sz="1050">
                <a:solidFill>
                  <a:srgbClr val="595959"/>
                </a:solidFill>
              </a:defRPr>
            </a:lvl3pPr>
            <a:lvl4pPr marL="1828800" lvl="3" indent="-285305" algn="l">
              <a:lnSpc>
                <a:spcPct val="100000"/>
              </a:lnSpc>
              <a:spcBef>
                <a:spcPts val="210"/>
              </a:spcBef>
              <a:spcAft>
                <a:spcPts val="0"/>
              </a:spcAft>
              <a:buClr>
                <a:srgbClr val="595959"/>
              </a:buClr>
              <a:buSzPts val="893"/>
              <a:buFont typeface="Noto Sans Symbols"/>
              <a:buChar char="▪"/>
              <a:defRPr sz="1050">
                <a:solidFill>
                  <a:srgbClr val="595959"/>
                </a:solidFill>
              </a:defRPr>
            </a:lvl4pPr>
            <a:lvl5pPr marL="2286000" lvl="4" indent="-285305" algn="l">
              <a:lnSpc>
                <a:spcPct val="100000"/>
              </a:lnSpc>
              <a:spcBef>
                <a:spcPts val="210"/>
              </a:spcBef>
              <a:spcAft>
                <a:spcPts val="0"/>
              </a:spcAft>
              <a:buClr>
                <a:srgbClr val="595959"/>
              </a:buClr>
              <a:buSzPts val="893"/>
              <a:buFont typeface="Noto Sans Symbols"/>
              <a:buChar char="▪"/>
              <a:defRPr sz="1050">
                <a:solidFill>
                  <a:srgbClr val="595959"/>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5" name="Google Shape;85;p71"/>
          <p:cNvSpPr txBox="1">
            <a:spLocks noGrp="1"/>
          </p:cNvSpPr>
          <p:nvPr>
            <p:ph type="body" idx="4"/>
          </p:nvPr>
        </p:nvSpPr>
        <p:spPr>
          <a:xfrm>
            <a:off x="662517" y="2320677"/>
            <a:ext cx="10920088" cy="36574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70"/>
              </a:spcBef>
              <a:spcAft>
                <a:spcPts val="0"/>
              </a:spcAft>
              <a:buClr>
                <a:srgbClr val="642566"/>
              </a:buClr>
              <a:buSzPts val="1350"/>
              <a:buNone/>
              <a:defRPr sz="1350" b="1" u="none">
                <a:solidFill>
                  <a:srgbClr val="642566"/>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6" name="Google Shape;86;p71"/>
          <p:cNvSpPr/>
          <p:nvPr/>
        </p:nvSpPr>
        <p:spPr>
          <a:xfrm>
            <a:off x="283860" y="207436"/>
            <a:ext cx="11650133" cy="46566"/>
          </a:xfrm>
          <a:prstGeom prst="rect">
            <a:avLst/>
          </a:prstGeom>
          <a:solidFill>
            <a:srgbClr val="5C00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7" name="Google Shape;87;p71"/>
          <p:cNvSpPr txBox="1">
            <a:spLocks noGrp="1"/>
          </p:cNvSpPr>
          <p:nvPr>
            <p:ph type="sldNum" idx="12"/>
          </p:nvPr>
        </p:nvSpPr>
        <p:spPr>
          <a:xfrm>
            <a:off x="0" y="6493256"/>
            <a:ext cx="284480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1pPr>
            <a:lvl2pPr marL="0" marR="0" lvl="1"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2pPr>
            <a:lvl3pPr marL="0" marR="0" lvl="2"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3pPr>
            <a:lvl4pPr marL="0" marR="0" lvl="3"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4pPr>
            <a:lvl5pPr marL="0" marR="0" lvl="4"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5pPr>
            <a:lvl6pPr marL="0" marR="0" lvl="5"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6pPr>
            <a:lvl7pPr marL="0" marR="0" lvl="6"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7pPr>
            <a:lvl8pPr marL="0" marR="0" lvl="7"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8pPr>
            <a:lvl9pPr marL="0" marR="0" lvl="8"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Header Slide Blue Bar">
  <p:cSld name="Image Header Slide Blue Bar">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72"/>
          <p:cNvSpPr>
            <a:spLocks noGrp="1"/>
          </p:cNvSpPr>
          <p:nvPr>
            <p:ph type="pic" idx="2"/>
          </p:nvPr>
        </p:nvSpPr>
        <p:spPr>
          <a:xfrm>
            <a:off x="295148" y="249537"/>
            <a:ext cx="11629533" cy="1870949"/>
          </a:xfrm>
          <a:prstGeom prst="rect">
            <a:avLst/>
          </a:prstGeom>
          <a:gradFill>
            <a:gsLst>
              <a:gs pos="0">
                <a:srgbClr val="000000">
                  <a:alpha val="34901"/>
                </a:srgbClr>
              </a:gs>
              <a:gs pos="50000">
                <a:srgbClr val="FFFFFF">
                  <a:alpha val="0"/>
                </a:srgbClr>
              </a:gs>
              <a:gs pos="100000">
                <a:srgbClr val="FFFFFF">
                  <a:alpha val="0"/>
                </a:srgbClr>
              </a:gs>
            </a:gsLst>
            <a:lin ang="15719999" scaled="0"/>
          </a:gradFill>
          <a:ln>
            <a:noFill/>
          </a:ln>
        </p:spPr>
        <p:txBody>
          <a:bodyPr spcFirstLastPara="1" wrap="square" lIns="91425" tIns="45700" rIns="91425" bIns="45700" anchor="t" anchorCtr="0">
            <a:noAutofit/>
          </a:bodyPr>
          <a:lstStyle>
            <a:lvl1pPr marR="0" lvl="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R="0" lvl="1" algn="l" rtl="0">
              <a:lnSpc>
                <a:spcPct val="100000"/>
              </a:lnSpc>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R="0" lvl="2"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R="0" lvl="4"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R="0" lvl="5"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90" name="Google Shape;90;p72"/>
          <p:cNvSpPr txBox="1">
            <a:spLocks noGrp="1"/>
          </p:cNvSpPr>
          <p:nvPr>
            <p:ph type="ctrTitle"/>
          </p:nvPr>
        </p:nvSpPr>
        <p:spPr>
          <a:xfrm>
            <a:off x="662033" y="812038"/>
            <a:ext cx="10363200" cy="82424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400"/>
              <a:buFont typeface="Arial"/>
              <a:buNone/>
              <a:defRPr sz="2400" u="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72"/>
          <p:cNvSpPr txBox="1">
            <a:spLocks noGrp="1"/>
          </p:cNvSpPr>
          <p:nvPr>
            <p:ph type="subTitle" idx="1"/>
          </p:nvPr>
        </p:nvSpPr>
        <p:spPr>
          <a:xfrm>
            <a:off x="662033" y="564815"/>
            <a:ext cx="8534400" cy="235006"/>
          </a:xfrm>
          <a:prstGeom prst="rect">
            <a:avLst/>
          </a:prstGeom>
          <a:noFill/>
          <a:ln>
            <a:noFill/>
          </a:ln>
        </p:spPr>
        <p:txBody>
          <a:bodyPr spcFirstLastPara="1" wrap="square" lIns="0" tIns="0" rIns="0" bIns="45700" anchor="t" anchorCtr="0">
            <a:noAutofit/>
          </a:bodyPr>
          <a:lstStyle>
            <a:lvl1pPr lvl="0" algn="l">
              <a:lnSpc>
                <a:spcPct val="100000"/>
              </a:lnSpc>
              <a:spcBef>
                <a:spcPts val="210"/>
              </a:spcBef>
              <a:spcAft>
                <a:spcPts val="0"/>
              </a:spcAft>
              <a:buClr>
                <a:schemeClr val="lt1"/>
              </a:buClr>
              <a:buSzPts val="1050"/>
              <a:buNone/>
              <a:defRPr sz="1050" b="1">
                <a:solidFill>
                  <a:schemeClr val="lt1"/>
                </a:solidFill>
              </a:defRPr>
            </a:lvl1pPr>
            <a:lvl2pPr lvl="1" algn="ctr">
              <a:lnSpc>
                <a:spcPct val="100000"/>
              </a:lnSpc>
              <a:spcBef>
                <a:spcPts val="420"/>
              </a:spcBef>
              <a:spcAft>
                <a:spcPts val="0"/>
              </a:spcAft>
              <a:buClr>
                <a:srgbClr val="888888"/>
              </a:buClr>
              <a:buSzPts val="2100"/>
              <a:buNone/>
              <a:defRPr>
                <a:solidFill>
                  <a:srgbClr val="888888"/>
                </a:solidFill>
              </a:defRPr>
            </a:lvl2pPr>
            <a:lvl3pPr lvl="2" algn="ctr">
              <a:lnSpc>
                <a:spcPct val="100000"/>
              </a:lnSpc>
              <a:spcBef>
                <a:spcPts val="36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a:endParaRPr/>
          </a:p>
        </p:txBody>
      </p:sp>
      <p:sp>
        <p:nvSpPr>
          <p:cNvPr id="92" name="Google Shape;92;p72"/>
          <p:cNvSpPr txBox="1">
            <a:spLocks noGrp="1"/>
          </p:cNvSpPr>
          <p:nvPr>
            <p:ph type="body" idx="3"/>
          </p:nvPr>
        </p:nvSpPr>
        <p:spPr>
          <a:xfrm>
            <a:off x="662517" y="2686419"/>
            <a:ext cx="10919883" cy="3357542"/>
          </a:xfrm>
          <a:prstGeom prst="rect">
            <a:avLst/>
          </a:prstGeom>
          <a:noFill/>
          <a:ln>
            <a:noFill/>
          </a:ln>
        </p:spPr>
        <p:txBody>
          <a:bodyPr spcFirstLastPara="1" wrap="square" lIns="91425" tIns="45700" rIns="91425" bIns="45700" anchor="t" anchorCtr="0">
            <a:noAutofit/>
          </a:bodyPr>
          <a:lstStyle>
            <a:lvl1pPr marL="457200" lvl="0" indent="-301498" algn="l">
              <a:lnSpc>
                <a:spcPct val="100000"/>
              </a:lnSpc>
              <a:spcBef>
                <a:spcPts val="270"/>
              </a:spcBef>
              <a:spcAft>
                <a:spcPts val="0"/>
              </a:spcAft>
              <a:buClr>
                <a:srgbClr val="595959"/>
              </a:buClr>
              <a:buSzPts val="1148"/>
              <a:buFont typeface="Noto Sans Symbols"/>
              <a:buChar char="▪"/>
              <a:defRPr sz="1350">
                <a:solidFill>
                  <a:srgbClr val="595959"/>
                </a:solidFill>
              </a:defRPr>
            </a:lvl1pPr>
            <a:lvl2pPr marL="914400" lvl="1" indent="-293369" algn="l">
              <a:lnSpc>
                <a:spcPct val="100000"/>
              </a:lnSpc>
              <a:spcBef>
                <a:spcPts val="240"/>
              </a:spcBef>
              <a:spcAft>
                <a:spcPts val="0"/>
              </a:spcAft>
              <a:buClr>
                <a:srgbClr val="595959"/>
              </a:buClr>
              <a:buSzPts val="1020"/>
              <a:buFont typeface="Noto Sans Symbols"/>
              <a:buChar char="▪"/>
              <a:defRPr sz="1200">
                <a:solidFill>
                  <a:srgbClr val="595959"/>
                </a:solidFill>
              </a:defRPr>
            </a:lvl2pPr>
            <a:lvl3pPr marL="1371600" lvl="2" indent="-285305" algn="l">
              <a:lnSpc>
                <a:spcPct val="100000"/>
              </a:lnSpc>
              <a:spcBef>
                <a:spcPts val="210"/>
              </a:spcBef>
              <a:spcAft>
                <a:spcPts val="0"/>
              </a:spcAft>
              <a:buClr>
                <a:srgbClr val="595959"/>
              </a:buClr>
              <a:buSzPts val="893"/>
              <a:buFont typeface="Noto Sans Symbols"/>
              <a:buChar char="▪"/>
              <a:defRPr sz="1050">
                <a:solidFill>
                  <a:srgbClr val="595959"/>
                </a:solidFill>
              </a:defRPr>
            </a:lvl3pPr>
            <a:lvl4pPr marL="1828800" lvl="3" indent="-285305" algn="l">
              <a:lnSpc>
                <a:spcPct val="100000"/>
              </a:lnSpc>
              <a:spcBef>
                <a:spcPts val="210"/>
              </a:spcBef>
              <a:spcAft>
                <a:spcPts val="0"/>
              </a:spcAft>
              <a:buClr>
                <a:srgbClr val="595959"/>
              </a:buClr>
              <a:buSzPts val="893"/>
              <a:buFont typeface="Noto Sans Symbols"/>
              <a:buChar char="▪"/>
              <a:defRPr sz="1050">
                <a:solidFill>
                  <a:srgbClr val="595959"/>
                </a:solidFill>
              </a:defRPr>
            </a:lvl4pPr>
            <a:lvl5pPr marL="2286000" lvl="4" indent="-285305" algn="l">
              <a:lnSpc>
                <a:spcPct val="100000"/>
              </a:lnSpc>
              <a:spcBef>
                <a:spcPts val="210"/>
              </a:spcBef>
              <a:spcAft>
                <a:spcPts val="0"/>
              </a:spcAft>
              <a:buClr>
                <a:srgbClr val="595959"/>
              </a:buClr>
              <a:buSzPts val="893"/>
              <a:buFont typeface="Noto Sans Symbols"/>
              <a:buChar char="▪"/>
              <a:defRPr sz="1050">
                <a:solidFill>
                  <a:srgbClr val="595959"/>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3" name="Google Shape;93;p72"/>
          <p:cNvSpPr txBox="1">
            <a:spLocks noGrp="1"/>
          </p:cNvSpPr>
          <p:nvPr>
            <p:ph type="body" idx="4"/>
          </p:nvPr>
        </p:nvSpPr>
        <p:spPr>
          <a:xfrm>
            <a:off x="662517" y="2320677"/>
            <a:ext cx="10920088" cy="36574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70"/>
              </a:spcBef>
              <a:spcAft>
                <a:spcPts val="0"/>
              </a:spcAft>
              <a:buClr>
                <a:srgbClr val="642566"/>
              </a:buClr>
              <a:buSzPts val="1350"/>
              <a:buNone/>
              <a:defRPr sz="1350" b="1" u="none">
                <a:solidFill>
                  <a:srgbClr val="642566"/>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4" name="Google Shape;94;p72"/>
          <p:cNvSpPr/>
          <p:nvPr/>
        </p:nvSpPr>
        <p:spPr>
          <a:xfrm>
            <a:off x="283860" y="207436"/>
            <a:ext cx="11650133" cy="46566"/>
          </a:xfrm>
          <a:prstGeom prst="rect">
            <a:avLst/>
          </a:prstGeom>
          <a:solidFill>
            <a:srgbClr val="0099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5" name="Google Shape;95;p72"/>
          <p:cNvSpPr txBox="1">
            <a:spLocks noGrp="1"/>
          </p:cNvSpPr>
          <p:nvPr>
            <p:ph type="sldNum" idx="12"/>
          </p:nvPr>
        </p:nvSpPr>
        <p:spPr>
          <a:xfrm>
            <a:off x="0" y="6493256"/>
            <a:ext cx="284480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1pPr>
            <a:lvl2pPr marL="0" marR="0" lvl="1"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2pPr>
            <a:lvl3pPr marL="0" marR="0" lvl="2"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3pPr>
            <a:lvl4pPr marL="0" marR="0" lvl="3"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4pPr>
            <a:lvl5pPr marL="0" marR="0" lvl="4"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5pPr>
            <a:lvl6pPr marL="0" marR="0" lvl="5"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6pPr>
            <a:lvl7pPr marL="0" marR="0" lvl="6"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7pPr>
            <a:lvl8pPr marL="0" marR="0" lvl="7"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8pPr>
            <a:lvl9pPr marL="0" marR="0" lvl="8"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Header Slide Green/Yellow Bar">
  <p:cSld name="Image Header Slide Green/Yellow Bar">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73"/>
          <p:cNvSpPr>
            <a:spLocks noGrp="1"/>
          </p:cNvSpPr>
          <p:nvPr>
            <p:ph type="pic" idx="2"/>
          </p:nvPr>
        </p:nvSpPr>
        <p:spPr>
          <a:xfrm>
            <a:off x="295148" y="249537"/>
            <a:ext cx="11629533" cy="1870949"/>
          </a:xfrm>
          <a:prstGeom prst="rect">
            <a:avLst/>
          </a:prstGeom>
          <a:gradFill>
            <a:gsLst>
              <a:gs pos="0">
                <a:srgbClr val="000000">
                  <a:alpha val="34901"/>
                </a:srgbClr>
              </a:gs>
              <a:gs pos="50000">
                <a:srgbClr val="FFFFFF">
                  <a:alpha val="0"/>
                </a:srgbClr>
              </a:gs>
              <a:gs pos="100000">
                <a:srgbClr val="FFFFFF">
                  <a:alpha val="0"/>
                </a:srgbClr>
              </a:gs>
            </a:gsLst>
            <a:lin ang="15719999" scaled="0"/>
          </a:gradFill>
          <a:ln>
            <a:noFill/>
          </a:ln>
        </p:spPr>
        <p:txBody>
          <a:bodyPr spcFirstLastPara="1" wrap="square" lIns="91425" tIns="45700" rIns="91425" bIns="45700" anchor="t" anchorCtr="0">
            <a:noAutofit/>
          </a:bodyPr>
          <a:lstStyle>
            <a:lvl1pPr marR="0" lvl="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R="0" lvl="1" algn="l" rtl="0">
              <a:lnSpc>
                <a:spcPct val="100000"/>
              </a:lnSpc>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R="0" lvl="2"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R="0" lvl="4"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R="0" lvl="5"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98" name="Google Shape;98;p73"/>
          <p:cNvSpPr txBox="1">
            <a:spLocks noGrp="1"/>
          </p:cNvSpPr>
          <p:nvPr>
            <p:ph type="ctrTitle"/>
          </p:nvPr>
        </p:nvSpPr>
        <p:spPr>
          <a:xfrm>
            <a:off x="662033" y="812038"/>
            <a:ext cx="10363200" cy="82424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400"/>
              <a:buFont typeface="Arial"/>
              <a:buNone/>
              <a:defRPr sz="2400" u="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73"/>
          <p:cNvSpPr txBox="1">
            <a:spLocks noGrp="1"/>
          </p:cNvSpPr>
          <p:nvPr>
            <p:ph type="subTitle" idx="1"/>
          </p:nvPr>
        </p:nvSpPr>
        <p:spPr>
          <a:xfrm>
            <a:off x="662033" y="564815"/>
            <a:ext cx="8534400" cy="235006"/>
          </a:xfrm>
          <a:prstGeom prst="rect">
            <a:avLst/>
          </a:prstGeom>
          <a:noFill/>
          <a:ln>
            <a:noFill/>
          </a:ln>
        </p:spPr>
        <p:txBody>
          <a:bodyPr spcFirstLastPara="1" wrap="square" lIns="0" tIns="0" rIns="0" bIns="45700" anchor="t" anchorCtr="0">
            <a:noAutofit/>
          </a:bodyPr>
          <a:lstStyle>
            <a:lvl1pPr lvl="0" algn="l">
              <a:lnSpc>
                <a:spcPct val="100000"/>
              </a:lnSpc>
              <a:spcBef>
                <a:spcPts val="210"/>
              </a:spcBef>
              <a:spcAft>
                <a:spcPts val="0"/>
              </a:spcAft>
              <a:buClr>
                <a:schemeClr val="lt1"/>
              </a:buClr>
              <a:buSzPts val="1050"/>
              <a:buNone/>
              <a:defRPr sz="1050" b="1">
                <a:solidFill>
                  <a:schemeClr val="lt1"/>
                </a:solidFill>
              </a:defRPr>
            </a:lvl1pPr>
            <a:lvl2pPr lvl="1" algn="ctr">
              <a:lnSpc>
                <a:spcPct val="100000"/>
              </a:lnSpc>
              <a:spcBef>
                <a:spcPts val="420"/>
              </a:spcBef>
              <a:spcAft>
                <a:spcPts val="0"/>
              </a:spcAft>
              <a:buClr>
                <a:srgbClr val="888888"/>
              </a:buClr>
              <a:buSzPts val="2100"/>
              <a:buNone/>
              <a:defRPr>
                <a:solidFill>
                  <a:srgbClr val="888888"/>
                </a:solidFill>
              </a:defRPr>
            </a:lvl2pPr>
            <a:lvl3pPr lvl="2" algn="ctr">
              <a:lnSpc>
                <a:spcPct val="100000"/>
              </a:lnSpc>
              <a:spcBef>
                <a:spcPts val="36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a:endParaRPr/>
          </a:p>
        </p:txBody>
      </p:sp>
      <p:sp>
        <p:nvSpPr>
          <p:cNvPr id="100" name="Google Shape;100;p73"/>
          <p:cNvSpPr txBox="1">
            <a:spLocks noGrp="1"/>
          </p:cNvSpPr>
          <p:nvPr>
            <p:ph type="body" idx="3"/>
          </p:nvPr>
        </p:nvSpPr>
        <p:spPr>
          <a:xfrm>
            <a:off x="662517" y="2686419"/>
            <a:ext cx="10919883" cy="3357542"/>
          </a:xfrm>
          <a:prstGeom prst="rect">
            <a:avLst/>
          </a:prstGeom>
          <a:noFill/>
          <a:ln>
            <a:noFill/>
          </a:ln>
        </p:spPr>
        <p:txBody>
          <a:bodyPr spcFirstLastPara="1" wrap="square" lIns="91425" tIns="45700" rIns="91425" bIns="45700" anchor="t" anchorCtr="0">
            <a:noAutofit/>
          </a:bodyPr>
          <a:lstStyle>
            <a:lvl1pPr marL="457200" lvl="0" indent="-301498" algn="l">
              <a:lnSpc>
                <a:spcPct val="100000"/>
              </a:lnSpc>
              <a:spcBef>
                <a:spcPts val="270"/>
              </a:spcBef>
              <a:spcAft>
                <a:spcPts val="0"/>
              </a:spcAft>
              <a:buClr>
                <a:srgbClr val="595959"/>
              </a:buClr>
              <a:buSzPts val="1148"/>
              <a:buFont typeface="Noto Sans Symbols"/>
              <a:buChar char="▪"/>
              <a:defRPr sz="1350">
                <a:solidFill>
                  <a:srgbClr val="595959"/>
                </a:solidFill>
              </a:defRPr>
            </a:lvl1pPr>
            <a:lvl2pPr marL="914400" lvl="1" indent="-293369" algn="l">
              <a:lnSpc>
                <a:spcPct val="100000"/>
              </a:lnSpc>
              <a:spcBef>
                <a:spcPts val="240"/>
              </a:spcBef>
              <a:spcAft>
                <a:spcPts val="0"/>
              </a:spcAft>
              <a:buClr>
                <a:srgbClr val="595959"/>
              </a:buClr>
              <a:buSzPts val="1020"/>
              <a:buFont typeface="Noto Sans Symbols"/>
              <a:buChar char="▪"/>
              <a:defRPr sz="1200">
                <a:solidFill>
                  <a:srgbClr val="595959"/>
                </a:solidFill>
              </a:defRPr>
            </a:lvl2pPr>
            <a:lvl3pPr marL="1371600" lvl="2" indent="-285305" algn="l">
              <a:lnSpc>
                <a:spcPct val="100000"/>
              </a:lnSpc>
              <a:spcBef>
                <a:spcPts val="210"/>
              </a:spcBef>
              <a:spcAft>
                <a:spcPts val="0"/>
              </a:spcAft>
              <a:buClr>
                <a:srgbClr val="595959"/>
              </a:buClr>
              <a:buSzPts val="893"/>
              <a:buFont typeface="Noto Sans Symbols"/>
              <a:buChar char="▪"/>
              <a:defRPr sz="1050">
                <a:solidFill>
                  <a:srgbClr val="595959"/>
                </a:solidFill>
              </a:defRPr>
            </a:lvl3pPr>
            <a:lvl4pPr marL="1828800" lvl="3" indent="-285305" algn="l">
              <a:lnSpc>
                <a:spcPct val="100000"/>
              </a:lnSpc>
              <a:spcBef>
                <a:spcPts val="210"/>
              </a:spcBef>
              <a:spcAft>
                <a:spcPts val="0"/>
              </a:spcAft>
              <a:buClr>
                <a:srgbClr val="595959"/>
              </a:buClr>
              <a:buSzPts val="893"/>
              <a:buFont typeface="Noto Sans Symbols"/>
              <a:buChar char="▪"/>
              <a:defRPr sz="1050">
                <a:solidFill>
                  <a:srgbClr val="595959"/>
                </a:solidFill>
              </a:defRPr>
            </a:lvl4pPr>
            <a:lvl5pPr marL="2286000" lvl="4" indent="-285305" algn="l">
              <a:lnSpc>
                <a:spcPct val="100000"/>
              </a:lnSpc>
              <a:spcBef>
                <a:spcPts val="210"/>
              </a:spcBef>
              <a:spcAft>
                <a:spcPts val="0"/>
              </a:spcAft>
              <a:buClr>
                <a:srgbClr val="595959"/>
              </a:buClr>
              <a:buSzPts val="893"/>
              <a:buFont typeface="Noto Sans Symbols"/>
              <a:buChar char="▪"/>
              <a:defRPr sz="1050">
                <a:solidFill>
                  <a:srgbClr val="595959"/>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1" name="Google Shape;101;p73"/>
          <p:cNvSpPr txBox="1">
            <a:spLocks noGrp="1"/>
          </p:cNvSpPr>
          <p:nvPr>
            <p:ph type="body" idx="4"/>
          </p:nvPr>
        </p:nvSpPr>
        <p:spPr>
          <a:xfrm>
            <a:off x="662517" y="2320677"/>
            <a:ext cx="10920088" cy="36574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70"/>
              </a:spcBef>
              <a:spcAft>
                <a:spcPts val="0"/>
              </a:spcAft>
              <a:buClr>
                <a:srgbClr val="642566"/>
              </a:buClr>
              <a:buSzPts val="1350"/>
              <a:buNone/>
              <a:defRPr sz="1350" b="1" u="none">
                <a:solidFill>
                  <a:srgbClr val="642566"/>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2" name="Google Shape;102;p73"/>
          <p:cNvSpPr/>
          <p:nvPr/>
        </p:nvSpPr>
        <p:spPr>
          <a:xfrm>
            <a:off x="283860" y="207436"/>
            <a:ext cx="11650133" cy="46566"/>
          </a:xfrm>
          <a:prstGeom prst="rect">
            <a:avLst/>
          </a:prstGeom>
          <a:solidFill>
            <a:srgbClr val="B0BC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3" name="Google Shape;103;p73"/>
          <p:cNvSpPr txBox="1">
            <a:spLocks noGrp="1"/>
          </p:cNvSpPr>
          <p:nvPr>
            <p:ph type="sldNum" idx="12"/>
          </p:nvPr>
        </p:nvSpPr>
        <p:spPr>
          <a:xfrm>
            <a:off x="0" y="6493256"/>
            <a:ext cx="284480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1pPr>
            <a:lvl2pPr marL="0" marR="0" lvl="1"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2pPr>
            <a:lvl3pPr marL="0" marR="0" lvl="2"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3pPr>
            <a:lvl4pPr marL="0" marR="0" lvl="3"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4pPr>
            <a:lvl5pPr marL="0" marR="0" lvl="4"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5pPr>
            <a:lvl6pPr marL="0" marR="0" lvl="5"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6pPr>
            <a:lvl7pPr marL="0" marR="0" lvl="6"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7pPr>
            <a:lvl8pPr marL="0" marR="0" lvl="7"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8pPr>
            <a:lvl9pPr marL="0" marR="0" lvl="8"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 Header Stats Purple Bar">
  <p:cSld name="Image Header Stats Purple Bar">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74"/>
          <p:cNvSpPr>
            <a:spLocks noGrp="1"/>
          </p:cNvSpPr>
          <p:nvPr>
            <p:ph type="pic" idx="2"/>
          </p:nvPr>
        </p:nvSpPr>
        <p:spPr>
          <a:xfrm>
            <a:off x="295148" y="249537"/>
            <a:ext cx="11629533" cy="1870949"/>
          </a:xfrm>
          <a:prstGeom prst="rect">
            <a:avLst/>
          </a:prstGeom>
          <a:gradFill>
            <a:gsLst>
              <a:gs pos="0">
                <a:srgbClr val="000000">
                  <a:alpha val="34901"/>
                </a:srgbClr>
              </a:gs>
              <a:gs pos="50000">
                <a:srgbClr val="FFFFFF">
                  <a:alpha val="0"/>
                </a:srgbClr>
              </a:gs>
              <a:gs pos="100000">
                <a:srgbClr val="FFFFFF">
                  <a:alpha val="0"/>
                </a:srgbClr>
              </a:gs>
            </a:gsLst>
            <a:lin ang="15719999" scaled="0"/>
          </a:gradFill>
          <a:ln>
            <a:noFill/>
          </a:ln>
        </p:spPr>
        <p:txBody>
          <a:bodyPr spcFirstLastPara="1" wrap="square" lIns="91425" tIns="45700" rIns="91425" bIns="45700" anchor="t" anchorCtr="0">
            <a:noAutofit/>
          </a:bodyPr>
          <a:lstStyle>
            <a:lvl1pPr marR="0" lvl="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R="0" lvl="1" algn="l" rtl="0">
              <a:lnSpc>
                <a:spcPct val="100000"/>
              </a:lnSpc>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R="0" lvl="2"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R="0" lvl="4"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R="0" lvl="5"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06" name="Google Shape;106;p74"/>
          <p:cNvSpPr txBox="1">
            <a:spLocks noGrp="1"/>
          </p:cNvSpPr>
          <p:nvPr>
            <p:ph type="ctrTitle"/>
          </p:nvPr>
        </p:nvSpPr>
        <p:spPr>
          <a:xfrm>
            <a:off x="662033" y="812038"/>
            <a:ext cx="10363200" cy="82424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400"/>
              <a:buFont typeface="Arial"/>
              <a:buNone/>
              <a:defRPr sz="2400" u="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74"/>
          <p:cNvSpPr txBox="1">
            <a:spLocks noGrp="1"/>
          </p:cNvSpPr>
          <p:nvPr>
            <p:ph type="subTitle" idx="1"/>
          </p:nvPr>
        </p:nvSpPr>
        <p:spPr>
          <a:xfrm>
            <a:off x="662033" y="564815"/>
            <a:ext cx="8534400" cy="235006"/>
          </a:xfrm>
          <a:prstGeom prst="rect">
            <a:avLst/>
          </a:prstGeom>
          <a:noFill/>
          <a:ln>
            <a:noFill/>
          </a:ln>
        </p:spPr>
        <p:txBody>
          <a:bodyPr spcFirstLastPara="1" wrap="square" lIns="0" tIns="0" rIns="0" bIns="45700" anchor="t" anchorCtr="0">
            <a:noAutofit/>
          </a:bodyPr>
          <a:lstStyle>
            <a:lvl1pPr lvl="0" algn="l">
              <a:lnSpc>
                <a:spcPct val="100000"/>
              </a:lnSpc>
              <a:spcBef>
                <a:spcPts val="210"/>
              </a:spcBef>
              <a:spcAft>
                <a:spcPts val="0"/>
              </a:spcAft>
              <a:buClr>
                <a:schemeClr val="lt1"/>
              </a:buClr>
              <a:buSzPts val="1050"/>
              <a:buNone/>
              <a:defRPr sz="1050" b="1">
                <a:solidFill>
                  <a:schemeClr val="lt1"/>
                </a:solidFill>
              </a:defRPr>
            </a:lvl1pPr>
            <a:lvl2pPr lvl="1" algn="ctr">
              <a:lnSpc>
                <a:spcPct val="100000"/>
              </a:lnSpc>
              <a:spcBef>
                <a:spcPts val="420"/>
              </a:spcBef>
              <a:spcAft>
                <a:spcPts val="0"/>
              </a:spcAft>
              <a:buClr>
                <a:srgbClr val="888888"/>
              </a:buClr>
              <a:buSzPts val="2100"/>
              <a:buNone/>
              <a:defRPr>
                <a:solidFill>
                  <a:srgbClr val="888888"/>
                </a:solidFill>
              </a:defRPr>
            </a:lvl2pPr>
            <a:lvl3pPr lvl="2" algn="ctr">
              <a:lnSpc>
                <a:spcPct val="100000"/>
              </a:lnSpc>
              <a:spcBef>
                <a:spcPts val="36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a:endParaRPr/>
          </a:p>
        </p:txBody>
      </p:sp>
      <p:sp>
        <p:nvSpPr>
          <p:cNvPr id="108" name="Google Shape;108;p74"/>
          <p:cNvSpPr txBox="1">
            <a:spLocks noGrp="1"/>
          </p:cNvSpPr>
          <p:nvPr>
            <p:ph type="body" idx="3"/>
          </p:nvPr>
        </p:nvSpPr>
        <p:spPr>
          <a:xfrm>
            <a:off x="1085140" y="3257542"/>
            <a:ext cx="2956285" cy="723531"/>
          </a:xfrm>
          <a:prstGeom prst="rect">
            <a:avLst/>
          </a:prstGeom>
          <a:noFill/>
          <a:ln>
            <a:noFill/>
          </a:ln>
        </p:spPr>
        <p:txBody>
          <a:bodyPr spcFirstLastPara="1" wrap="square" lIns="91425" tIns="45700" rIns="91425" bIns="45700" anchor="t" anchorCtr="0">
            <a:noAutofit/>
          </a:bodyPr>
          <a:lstStyle>
            <a:lvl1pPr marL="457200" lvl="0" indent="-269113" algn="l">
              <a:lnSpc>
                <a:spcPct val="100000"/>
              </a:lnSpc>
              <a:spcBef>
                <a:spcPts val="150"/>
              </a:spcBef>
              <a:spcAft>
                <a:spcPts val="0"/>
              </a:spcAft>
              <a:buClr>
                <a:srgbClr val="595959"/>
              </a:buClr>
              <a:buSzPts val="638"/>
              <a:buFont typeface="Noto Sans Symbols"/>
              <a:buChar char="▪"/>
              <a:defRPr sz="750" i="1">
                <a:solidFill>
                  <a:srgbClr val="595959"/>
                </a:solidFill>
              </a:defRPr>
            </a:lvl1pPr>
            <a:lvl2pPr marL="914400" lvl="1" indent="-269112" algn="l">
              <a:lnSpc>
                <a:spcPct val="100000"/>
              </a:lnSpc>
              <a:spcBef>
                <a:spcPts val="150"/>
              </a:spcBef>
              <a:spcAft>
                <a:spcPts val="0"/>
              </a:spcAft>
              <a:buClr>
                <a:srgbClr val="595959"/>
              </a:buClr>
              <a:buSzPts val="638"/>
              <a:buFont typeface="Noto Sans Symbols"/>
              <a:buChar char="▪"/>
              <a:defRPr sz="750" i="1">
                <a:solidFill>
                  <a:srgbClr val="595959"/>
                </a:solidFill>
              </a:defRPr>
            </a:lvl2pPr>
            <a:lvl3pPr marL="1371600" lvl="2" indent="-269113" algn="l">
              <a:lnSpc>
                <a:spcPct val="100000"/>
              </a:lnSpc>
              <a:spcBef>
                <a:spcPts val="150"/>
              </a:spcBef>
              <a:spcAft>
                <a:spcPts val="0"/>
              </a:spcAft>
              <a:buClr>
                <a:srgbClr val="595959"/>
              </a:buClr>
              <a:buSzPts val="638"/>
              <a:buFont typeface="Noto Sans Symbols"/>
              <a:buChar char="▪"/>
              <a:defRPr sz="750" i="1">
                <a:solidFill>
                  <a:srgbClr val="595959"/>
                </a:solidFill>
              </a:defRPr>
            </a:lvl3pPr>
            <a:lvl4pPr marL="1828800" lvl="3" indent="-285305" algn="l">
              <a:lnSpc>
                <a:spcPct val="100000"/>
              </a:lnSpc>
              <a:spcBef>
                <a:spcPts val="210"/>
              </a:spcBef>
              <a:spcAft>
                <a:spcPts val="0"/>
              </a:spcAft>
              <a:buClr>
                <a:srgbClr val="595959"/>
              </a:buClr>
              <a:buSzPts val="893"/>
              <a:buFont typeface="Noto Sans Symbols"/>
              <a:buChar char="▪"/>
              <a:defRPr sz="1050">
                <a:solidFill>
                  <a:srgbClr val="595959"/>
                </a:solidFill>
              </a:defRPr>
            </a:lvl4pPr>
            <a:lvl5pPr marL="2286000" lvl="4" indent="-285305" algn="l">
              <a:lnSpc>
                <a:spcPct val="100000"/>
              </a:lnSpc>
              <a:spcBef>
                <a:spcPts val="210"/>
              </a:spcBef>
              <a:spcAft>
                <a:spcPts val="0"/>
              </a:spcAft>
              <a:buClr>
                <a:srgbClr val="595959"/>
              </a:buClr>
              <a:buSzPts val="893"/>
              <a:buFont typeface="Noto Sans Symbols"/>
              <a:buChar char="▪"/>
              <a:defRPr sz="1050">
                <a:solidFill>
                  <a:srgbClr val="595959"/>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9" name="Google Shape;109;p74"/>
          <p:cNvSpPr/>
          <p:nvPr/>
        </p:nvSpPr>
        <p:spPr>
          <a:xfrm>
            <a:off x="283860" y="207436"/>
            <a:ext cx="11650133" cy="46566"/>
          </a:xfrm>
          <a:prstGeom prst="rect">
            <a:avLst/>
          </a:prstGeom>
          <a:solidFill>
            <a:srgbClr val="5C005D"/>
          </a:solidFill>
          <a:ln w="9525" cap="flat" cmpd="sng">
            <a:solidFill>
              <a:srgbClr val="6425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10" name="Google Shape;110;p74" descr="HatchLines_Cropped.png"/>
          <p:cNvPicPr preferRelativeResize="0"/>
          <p:nvPr/>
        </p:nvPicPr>
        <p:blipFill rotWithShape="1">
          <a:blip r:embed="rId3">
            <a:alphaModFix/>
          </a:blip>
          <a:srcRect/>
          <a:stretch/>
        </p:blipFill>
        <p:spPr>
          <a:xfrm>
            <a:off x="662519" y="2715692"/>
            <a:ext cx="3378904" cy="528617"/>
          </a:xfrm>
          <a:prstGeom prst="rect">
            <a:avLst/>
          </a:prstGeom>
          <a:noFill/>
          <a:ln>
            <a:noFill/>
          </a:ln>
        </p:spPr>
      </p:pic>
      <p:sp>
        <p:nvSpPr>
          <p:cNvPr id="111" name="Google Shape;111;p74"/>
          <p:cNvSpPr txBox="1">
            <a:spLocks noGrp="1"/>
          </p:cNvSpPr>
          <p:nvPr>
            <p:ph type="body" idx="4"/>
          </p:nvPr>
        </p:nvSpPr>
        <p:spPr>
          <a:xfrm>
            <a:off x="1085140" y="2946025"/>
            <a:ext cx="2956285" cy="31151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10"/>
              </a:spcBef>
              <a:spcAft>
                <a:spcPts val="0"/>
              </a:spcAft>
              <a:buClr>
                <a:srgbClr val="642566"/>
              </a:buClr>
              <a:buSzPts val="1050"/>
              <a:buNone/>
              <a:defRPr sz="1050" b="0" u="none">
                <a:solidFill>
                  <a:srgbClr val="642566"/>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112" name="Google Shape;112;p74"/>
          <p:cNvCxnSpPr/>
          <p:nvPr/>
        </p:nvCxnSpPr>
        <p:spPr>
          <a:xfrm>
            <a:off x="662036" y="2715685"/>
            <a:ext cx="3379389" cy="0"/>
          </a:xfrm>
          <a:prstGeom prst="straightConnector1">
            <a:avLst/>
          </a:prstGeom>
          <a:noFill/>
          <a:ln w="25400" cap="flat" cmpd="sng">
            <a:solidFill>
              <a:srgbClr val="642566"/>
            </a:solidFill>
            <a:prstDash val="solid"/>
            <a:round/>
            <a:headEnd type="none" w="sm" len="sm"/>
            <a:tailEnd type="none" w="sm" len="sm"/>
          </a:ln>
        </p:spPr>
      </p:cxnSp>
      <p:sp>
        <p:nvSpPr>
          <p:cNvPr id="113" name="Google Shape;113;p74"/>
          <p:cNvSpPr txBox="1">
            <a:spLocks noGrp="1"/>
          </p:cNvSpPr>
          <p:nvPr>
            <p:ph type="body" idx="5"/>
          </p:nvPr>
        </p:nvSpPr>
        <p:spPr>
          <a:xfrm>
            <a:off x="4793540" y="3257542"/>
            <a:ext cx="2956285" cy="723531"/>
          </a:xfrm>
          <a:prstGeom prst="rect">
            <a:avLst/>
          </a:prstGeom>
          <a:noFill/>
          <a:ln>
            <a:noFill/>
          </a:ln>
        </p:spPr>
        <p:txBody>
          <a:bodyPr spcFirstLastPara="1" wrap="square" lIns="91425" tIns="45700" rIns="91425" bIns="45700" anchor="t" anchorCtr="0">
            <a:noAutofit/>
          </a:bodyPr>
          <a:lstStyle>
            <a:lvl1pPr marL="457200" lvl="0" indent="-269113" algn="l">
              <a:lnSpc>
                <a:spcPct val="100000"/>
              </a:lnSpc>
              <a:spcBef>
                <a:spcPts val="150"/>
              </a:spcBef>
              <a:spcAft>
                <a:spcPts val="0"/>
              </a:spcAft>
              <a:buClr>
                <a:srgbClr val="595959"/>
              </a:buClr>
              <a:buSzPts val="638"/>
              <a:buFont typeface="Noto Sans Symbols"/>
              <a:buChar char="▪"/>
              <a:defRPr sz="750" i="1">
                <a:solidFill>
                  <a:srgbClr val="595959"/>
                </a:solidFill>
              </a:defRPr>
            </a:lvl1pPr>
            <a:lvl2pPr marL="914400" lvl="1" indent="-269112" algn="l">
              <a:lnSpc>
                <a:spcPct val="100000"/>
              </a:lnSpc>
              <a:spcBef>
                <a:spcPts val="150"/>
              </a:spcBef>
              <a:spcAft>
                <a:spcPts val="0"/>
              </a:spcAft>
              <a:buClr>
                <a:srgbClr val="595959"/>
              </a:buClr>
              <a:buSzPts val="638"/>
              <a:buFont typeface="Noto Sans Symbols"/>
              <a:buChar char="▪"/>
              <a:defRPr sz="750" i="1">
                <a:solidFill>
                  <a:srgbClr val="595959"/>
                </a:solidFill>
              </a:defRPr>
            </a:lvl2pPr>
            <a:lvl3pPr marL="1371600" lvl="2" indent="-269113" algn="l">
              <a:lnSpc>
                <a:spcPct val="100000"/>
              </a:lnSpc>
              <a:spcBef>
                <a:spcPts val="150"/>
              </a:spcBef>
              <a:spcAft>
                <a:spcPts val="0"/>
              </a:spcAft>
              <a:buClr>
                <a:srgbClr val="595959"/>
              </a:buClr>
              <a:buSzPts val="638"/>
              <a:buFont typeface="Noto Sans Symbols"/>
              <a:buChar char="▪"/>
              <a:defRPr sz="750" i="1">
                <a:solidFill>
                  <a:srgbClr val="595959"/>
                </a:solidFill>
              </a:defRPr>
            </a:lvl3pPr>
            <a:lvl4pPr marL="1828800" lvl="3" indent="-285305" algn="l">
              <a:lnSpc>
                <a:spcPct val="100000"/>
              </a:lnSpc>
              <a:spcBef>
                <a:spcPts val="210"/>
              </a:spcBef>
              <a:spcAft>
                <a:spcPts val="0"/>
              </a:spcAft>
              <a:buClr>
                <a:srgbClr val="595959"/>
              </a:buClr>
              <a:buSzPts val="893"/>
              <a:buFont typeface="Noto Sans Symbols"/>
              <a:buChar char="▪"/>
              <a:defRPr sz="1050">
                <a:solidFill>
                  <a:srgbClr val="595959"/>
                </a:solidFill>
              </a:defRPr>
            </a:lvl4pPr>
            <a:lvl5pPr marL="2286000" lvl="4" indent="-285305" algn="l">
              <a:lnSpc>
                <a:spcPct val="100000"/>
              </a:lnSpc>
              <a:spcBef>
                <a:spcPts val="210"/>
              </a:spcBef>
              <a:spcAft>
                <a:spcPts val="0"/>
              </a:spcAft>
              <a:buClr>
                <a:srgbClr val="595959"/>
              </a:buClr>
              <a:buSzPts val="893"/>
              <a:buFont typeface="Noto Sans Symbols"/>
              <a:buChar char="▪"/>
              <a:defRPr sz="1050">
                <a:solidFill>
                  <a:srgbClr val="595959"/>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14" name="Google Shape;114;p74" descr="HatchLines_Cropped.png"/>
          <p:cNvPicPr preferRelativeResize="0"/>
          <p:nvPr/>
        </p:nvPicPr>
        <p:blipFill rotWithShape="1">
          <a:blip r:embed="rId3">
            <a:alphaModFix/>
          </a:blip>
          <a:srcRect/>
          <a:stretch/>
        </p:blipFill>
        <p:spPr>
          <a:xfrm>
            <a:off x="4370919" y="2715692"/>
            <a:ext cx="3378904" cy="528617"/>
          </a:xfrm>
          <a:prstGeom prst="rect">
            <a:avLst/>
          </a:prstGeom>
          <a:noFill/>
          <a:ln>
            <a:noFill/>
          </a:ln>
        </p:spPr>
      </p:pic>
      <p:sp>
        <p:nvSpPr>
          <p:cNvPr id="115" name="Google Shape;115;p74"/>
          <p:cNvSpPr txBox="1">
            <a:spLocks noGrp="1"/>
          </p:cNvSpPr>
          <p:nvPr>
            <p:ph type="body" idx="6"/>
          </p:nvPr>
        </p:nvSpPr>
        <p:spPr>
          <a:xfrm>
            <a:off x="4793540" y="2946025"/>
            <a:ext cx="2956285" cy="31151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10"/>
              </a:spcBef>
              <a:spcAft>
                <a:spcPts val="0"/>
              </a:spcAft>
              <a:buClr>
                <a:srgbClr val="642566"/>
              </a:buClr>
              <a:buSzPts val="1050"/>
              <a:buNone/>
              <a:defRPr sz="1050" b="0" u="none">
                <a:solidFill>
                  <a:srgbClr val="642566"/>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116" name="Google Shape;116;p74"/>
          <p:cNvCxnSpPr/>
          <p:nvPr/>
        </p:nvCxnSpPr>
        <p:spPr>
          <a:xfrm>
            <a:off x="4370436" y="2715685"/>
            <a:ext cx="3379389" cy="0"/>
          </a:xfrm>
          <a:prstGeom prst="straightConnector1">
            <a:avLst/>
          </a:prstGeom>
          <a:noFill/>
          <a:ln w="25400" cap="flat" cmpd="sng">
            <a:solidFill>
              <a:srgbClr val="642566"/>
            </a:solidFill>
            <a:prstDash val="solid"/>
            <a:round/>
            <a:headEnd type="none" w="sm" len="sm"/>
            <a:tailEnd type="none" w="sm" len="sm"/>
          </a:ln>
        </p:spPr>
      </p:cxnSp>
      <p:sp>
        <p:nvSpPr>
          <p:cNvPr id="117" name="Google Shape;117;p74"/>
          <p:cNvSpPr txBox="1">
            <a:spLocks noGrp="1"/>
          </p:cNvSpPr>
          <p:nvPr>
            <p:ph type="body" idx="7"/>
          </p:nvPr>
        </p:nvSpPr>
        <p:spPr>
          <a:xfrm>
            <a:off x="8547096" y="3257542"/>
            <a:ext cx="2956285" cy="723531"/>
          </a:xfrm>
          <a:prstGeom prst="rect">
            <a:avLst/>
          </a:prstGeom>
          <a:noFill/>
          <a:ln>
            <a:noFill/>
          </a:ln>
        </p:spPr>
        <p:txBody>
          <a:bodyPr spcFirstLastPara="1" wrap="square" lIns="91425" tIns="45700" rIns="91425" bIns="45700" anchor="t" anchorCtr="0">
            <a:noAutofit/>
          </a:bodyPr>
          <a:lstStyle>
            <a:lvl1pPr marL="457200" lvl="0" indent="-269113" algn="l">
              <a:lnSpc>
                <a:spcPct val="100000"/>
              </a:lnSpc>
              <a:spcBef>
                <a:spcPts val="150"/>
              </a:spcBef>
              <a:spcAft>
                <a:spcPts val="0"/>
              </a:spcAft>
              <a:buClr>
                <a:srgbClr val="595959"/>
              </a:buClr>
              <a:buSzPts val="638"/>
              <a:buFont typeface="Noto Sans Symbols"/>
              <a:buChar char="▪"/>
              <a:defRPr sz="750" i="1">
                <a:solidFill>
                  <a:srgbClr val="595959"/>
                </a:solidFill>
              </a:defRPr>
            </a:lvl1pPr>
            <a:lvl2pPr marL="914400" lvl="1" indent="-269112" algn="l">
              <a:lnSpc>
                <a:spcPct val="100000"/>
              </a:lnSpc>
              <a:spcBef>
                <a:spcPts val="150"/>
              </a:spcBef>
              <a:spcAft>
                <a:spcPts val="0"/>
              </a:spcAft>
              <a:buClr>
                <a:srgbClr val="595959"/>
              </a:buClr>
              <a:buSzPts val="638"/>
              <a:buFont typeface="Noto Sans Symbols"/>
              <a:buChar char="▪"/>
              <a:defRPr sz="750" i="1">
                <a:solidFill>
                  <a:srgbClr val="595959"/>
                </a:solidFill>
              </a:defRPr>
            </a:lvl2pPr>
            <a:lvl3pPr marL="1371600" lvl="2" indent="-269113" algn="l">
              <a:lnSpc>
                <a:spcPct val="100000"/>
              </a:lnSpc>
              <a:spcBef>
                <a:spcPts val="150"/>
              </a:spcBef>
              <a:spcAft>
                <a:spcPts val="0"/>
              </a:spcAft>
              <a:buClr>
                <a:srgbClr val="595959"/>
              </a:buClr>
              <a:buSzPts val="638"/>
              <a:buFont typeface="Noto Sans Symbols"/>
              <a:buChar char="▪"/>
              <a:defRPr sz="750" i="1">
                <a:solidFill>
                  <a:srgbClr val="595959"/>
                </a:solidFill>
              </a:defRPr>
            </a:lvl3pPr>
            <a:lvl4pPr marL="1828800" lvl="3" indent="-285305" algn="l">
              <a:lnSpc>
                <a:spcPct val="100000"/>
              </a:lnSpc>
              <a:spcBef>
                <a:spcPts val="210"/>
              </a:spcBef>
              <a:spcAft>
                <a:spcPts val="0"/>
              </a:spcAft>
              <a:buClr>
                <a:srgbClr val="595959"/>
              </a:buClr>
              <a:buSzPts val="893"/>
              <a:buFont typeface="Noto Sans Symbols"/>
              <a:buChar char="▪"/>
              <a:defRPr sz="1050">
                <a:solidFill>
                  <a:srgbClr val="595959"/>
                </a:solidFill>
              </a:defRPr>
            </a:lvl4pPr>
            <a:lvl5pPr marL="2286000" lvl="4" indent="-285305" algn="l">
              <a:lnSpc>
                <a:spcPct val="100000"/>
              </a:lnSpc>
              <a:spcBef>
                <a:spcPts val="210"/>
              </a:spcBef>
              <a:spcAft>
                <a:spcPts val="0"/>
              </a:spcAft>
              <a:buClr>
                <a:srgbClr val="595959"/>
              </a:buClr>
              <a:buSzPts val="893"/>
              <a:buFont typeface="Noto Sans Symbols"/>
              <a:buChar char="▪"/>
              <a:defRPr sz="1050">
                <a:solidFill>
                  <a:srgbClr val="595959"/>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18" name="Google Shape;118;p74" descr="HatchLines_Cropped.png"/>
          <p:cNvPicPr preferRelativeResize="0"/>
          <p:nvPr/>
        </p:nvPicPr>
        <p:blipFill rotWithShape="1">
          <a:blip r:embed="rId3">
            <a:alphaModFix/>
          </a:blip>
          <a:srcRect/>
          <a:stretch/>
        </p:blipFill>
        <p:spPr>
          <a:xfrm>
            <a:off x="8124475" y="2715692"/>
            <a:ext cx="3378904" cy="528617"/>
          </a:xfrm>
          <a:prstGeom prst="rect">
            <a:avLst/>
          </a:prstGeom>
          <a:noFill/>
          <a:ln>
            <a:noFill/>
          </a:ln>
        </p:spPr>
      </p:pic>
      <p:sp>
        <p:nvSpPr>
          <p:cNvPr id="119" name="Google Shape;119;p74"/>
          <p:cNvSpPr txBox="1">
            <a:spLocks noGrp="1"/>
          </p:cNvSpPr>
          <p:nvPr>
            <p:ph type="body" idx="8"/>
          </p:nvPr>
        </p:nvSpPr>
        <p:spPr>
          <a:xfrm>
            <a:off x="8547096" y="2946025"/>
            <a:ext cx="2956285" cy="31151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10"/>
              </a:spcBef>
              <a:spcAft>
                <a:spcPts val="0"/>
              </a:spcAft>
              <a:buClr>
                <a:srgbClr val="642566"/>
              </a:buClr>
              <a:buSzPts val="1050"/>
              <a:buNone/>
              <a:defRPr sz="1050" b="0" u="none">
                <a:solidFill>
                  <a:srgbClr val="642566"/>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120" name="Google Shape;120;p74"/>
          <p:cNvCxnSpPr/>
          <p:nvPr/>
        </p:nvCxnSpPr>
        <p:spPr>
          <a:xfrm>
            <a:off x="8123992" y="2715685"/>
            <a:ext cx="3379389" cy="0"/>
          </a:xfrm>
          <a:prstGeom prst="straightConnector1">
            <a:avLst/>
          </a:prstGeom>
          <a:noFill/>
          <a:ln w="25400" cap="flat" cmpd="sng">
            <a:solidFill>
              <a:srgbClr val="642566"/>
            </a:solidFill>
            <a:prstDash val="solid"/>
            <a:round/>
            <a:headEnd type="none" w="sm" len="sm"/>
            <a:tailEnd type="none" w="sm" len="sm"/>
          </a:ln>
        </p:spPr>
      </p:cxnSp>
      <p:sp>
        <p:nvSpPr>
          <p:cNvPr id="121" name="Google Shape;121;p74"/>
          <p:cNvSpPr txBox="1">
            <a:spLocks noGrp="1"/>
          </p:cNvSpPr>
          <p:nvPr>
            <p:ph type="body" idx="9"/>
          </p:nvPr>
        </p:nvSpPr>
        <p:spPr>
          <a:xfrm>
            <a:off x="1085140" y="4938178"/>
            <a:ext cx="2956285" cy="723531"/>
          </a:xfrm>
          <a:prstGeom prst="rect">
            <a:avLst/>
          </a:prstGeom>
          <a:noFill/>
          <a:ln>
            <a:noFill/>
          </a:ln>
        </p:spPr>
        <p:txBody>
          <a:bodyPr spcFirstLastPara="1" wrap="square" lIns="91425" tIns="45700" rIns="91425" bIns="45700" anchor="t" anchorCtr="0">
            <a:noAutofit/>
          </a:bodyPr>
          <a:lstStyle>
            <a:lvl1pPr marL="457200" lvl="0" indent="-269113" algn="l">
              <a:lnSpc>
                <a:spcPct val="100000"/>
              </a:lnSpc>
              <a:spcBef>
                <a:spcPts val="150"/>
              </a:spcBef>
              <a:spcAft>
                <a:spcPts val="0"/>
              </a:spcAft>
              <a:buClr>
                <a:srgbClr val="595959"/>
              </a:buClr>
              <a:buSzPts val="638"/>
              <a:buFont typeface="Noto Sans Symbols"/>
              <a:buChar char="▪"/>
              <a:defRPr sz="750" i="1">
                <a:solidFill>
                  <a:srgbClr val="595959"/>
                </a:solidFill>
              </a:defRPr>
            </a:lvl1pPr>
            <a:lvl2pPr marL="914400" lvl="1" indent="-269112" algn="l">
              <a:lnSpc>
                <a:spcPct val="100000"/>
              </a:lnSpc>
              <a:spcBef>
                <a:spcPts val="150"/>
              </a:spcBef>
              <a:spcAft>
                <a:spcPts val="0"/>
              </a:spcAft>
              <a:buClr>
                <a:srgbClr val="595959"/>
              </a:buClr>
              <a:buSzPts val="638"/>
              <a:buFont typeface="Noto Sans Symbols"/>
              <a:buChar char="▪"/>
              <a:defRPr sz="750" i="1">
                <a:solidFill>
                  <a:srgbClr val="595959"/>
                </a:solidFill>
              </a:defRPr>
            </a:lvl2pPr>
            <a:lvl3pPr marL="1371600" lvl="2" indent="-269113" algn="l">
              <a:lnSpc>
                <a:spcPct val="100000"/>
              </a:lnSpc>
              <a:spcBef>
                <a:spcPts val="150"/>
              </a:spcBef>
              <a:spcAft>
                <a:spcPts val="0"/>
              </a:spcAft>
              <a:buClr>
                <a:srgbClr val="595959"/>
              </a:buClr>
              <a:buSzPts val="638"/>
              <a:buFont typeface="Noto Sans Symbols"/>
              <a:buChar char="▪"/>
              <a:defRPr sz="750" i="1">
                <a:solidFill>
                  <a:srgbClr val="595959"/>
                </a:solidFill>
              </a:defRPr>
            </a:lvl3pPr>
            <a:lvl4pPr marL="1828800" lvl="3" indent="-285305" algn="l">
              <a:lnSpc>
                <a:spcPct val="100000"/>
              </a:lnSpc>
              <a:spcBef>
                <a:spcPts val="210"/>
              </a:spcBef>
              <a:spcAft>
                <a:spcPts val="0"/>
              </a:spcAft>
              <a:buClr>
                <a:srgbClr val="595959"/>
              </a:buClr>
              <a:buSzPts val="893"/>
              <a:buFont typeface="Noto Sans Symbols"/>
              <a:buChar char="▪"/>
              <a:defRPr sz="1050">
                <a:solidFill>
                  <a:srgbClr val="595959"/>
                </a:solidFill>
              </a:defRPr>
            </a:lvl4pPr>
            <a:lvl5pPr marL="2286000" lvl="4" indent="-285305" algn="l">
              <a:lnSpc>
                <a:spcPct val="100000"/>
              </a:lnSpc>
              <a:spcBef>
                <a:spcPts val="210"/>
              </a:spcBef>
              <a:spcAft>
                <a:spcPts val="0"/>
              </a:spcAft>
              <a:buClr>
                <a:srgbClr val="595959"/>
              </a:buClr>
              <a:buSzPts val="893"/>
              <a:buFont typeface="Noto Sans Symbols"/>
              <a:buChar char="▪"/>
              <a:defRPr sz="1050">
                <a:solidFill>
                  <a:srgbClr val="595959"/>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22" name="Google Shape;122;p74" descr="HatchLines_Cropped.png"/>
          <p:cNvPicPr preferRelativeResize="0"/>
          <p:nvPr/>
        </p:nvPicPr>
        <p:blipFill rotWithShape="1">
          <a:blip r:embed="rId3">
            <a:alphaModFix/>
          </a:blip>
          <a:srcRect/>
          <a:stretch/>
        </p:blipFill>
        <p:spPr>
          <a:xfrm>
            <a:off x="662519" y="4396326"/>
            <a:ext cx="3378904" cy="528617"/>
          </a:xfrm>
          <a:prstGeom prst="rect">
            <a:avLst/>
          </a:prstGeom>
          <a:noFill/>
          <a:ln>
            <a:noFill/>
          </a:ln>
        </p:spPr>
      </p:pic>
      <p:sp>
        <p:nvSpPr>
          <p:cNvPr id="123" name="Google Shape;123;p74"/>
          <p:cNvSpPr txBox="1">
            <a:spLocks noGrp="1"/>
          </p:cNvSpPr>
          <p:nvPr>
            <p:ph type="body" idx="13"/>
          </p:nvPr>
        </p:nvSpPr>
        <p:spPr>
          <a:xfrm>
            <a:off x="1085140" y="4626659"/>
            <a:ext cx="2956285" cy="31151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10"/>
              </a:spcBef>
              <a:spcAft>
                <a:spcPts val="0"/>
              </a:spcAft>
              <a:buClr>
                <a:srgbClr val="642566"/>
              </a:buClr>
              <a:buSzPts val="1050"/>
              <a:buNone/>
              <a:defRPr sz="1050" b="0" u="none">
                <a:solidFill>
                  <a:srgbClr val="642566"/>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124" name="Google Shape;124;p74"/>
          <p:cNvCxnSpPr/>
          <p:nvPr/>
        </p:nvCxnSpPr>
        <p:spPr>
          <a:xfrm>
            <a:off x="662036" y="4396319"/>
            <a:ext cx="3379389" cy="0"/>
          </a:xfrm>
          <a:prstGeom prst="straightConnector1">
            <a:avLst/>
          </a:prstGeom>
          <a:noFill/>
          <a:ln w="25400" cap="flat" cmpd="sng">
            <a:solidFill>
              <a:srgbClr val="642566"/>
            </a:solidFill>
            <a:prstDash val="solid"/>
            <a:round/>
            <a:headEnd type="none" w="sm" len="sm"/>
            <a:tailEnd type="none" w="sm" len="sm"/>
          </a:ln>
        </p:spPr>
      </p:cxnSp>
      <p:sp>
        <p:nvSpPr>
          <p:cNvPr id="125" name="Google Shape;125;p74"/>
          <p:cNvSpPr txBox="1">
            <a:spLocks noGrp="1"/>
          </p:cNvSpPr>
          <p:nvPr>
            <p:ph type="body" idx="14"/>
          </p:nvPr>
        </p:nvSpPr>
        <p:spPr>
          <a:xfrm>
            <a:off x="4793540" y="4938178"/>
            <a:ext cx="2956285" cy="723531"/>
          </a:xfrm>
          <a:prstGeom prst="rect">
            <a:avLst/>
          </a:prstGeom>
          <a:noFill/>
          <a:ln>
            <a:noFill/>
          </a:ln>
        </p:spPr>
        <p:txBody>
          <a:bodyPr spcFirstLastPara="1" wrap="square" lIns="91425" tIns="45700" rIns="91425" bIns="45700" anchor="t" anchorCtr="0">
            <a:noAutofit/>
          </a:bodyPr>
          <a:lstStyle>
            <a:lvl1pPr marL="457200" lvl="0" indent="-269113" algn="l">
              <a:lnSpc>
                <a:spcPct val="100000"/>
              </a:lnSpc>
              <a:spcBef>
                <a:spcPts val="150"/>
              </a:spcBef>
              <a:spcAft>
                <a:spcPts val="0"/>
              </a:spcAft>
              <a:buClr>
                <a:srgbClr val="595959"/>
              </a:buClr>
              <a:buSzPts val="638"/>
              <a:buFont typeface="Noto Sans Symbols"/>
              <a:buChar char="▪"/>
              <a:defRPr sz="750" i="1">
                <a:solidFill>
                  <a:srgbClr val="595959"/>
                </a:solidFill>
              </a:defRPr>
            </a:lvl1pPr>
            <a:lvl2pPr marL="914400" lvl="1" indent="-269112" algn="l">
              <a:lnSpc>
                <a:spcPct val="100000"/>
              </a:lnSpc>
              <a:spcBef>
                <a:spcPts val="150"/>
              </a:spcBef>
              <a:spcAft>
                <a:spcPts val="0"/>
              </a:spcAft>
              <a:buClr>
                <a:srgbClr val="595959"/>
              </a:buClr>
              <a:buSzPts val="638"/>
              <a:buFont typeface="Noto Sans Symbols"/>
              <a:buChar char="▪"/>
              <a:defRPr sz="750" i="1">
                <a:solidFill>
                  <a:srgbClr val="595959"/>
                </a:solidFill>
              </a:defRPr>
            </a:lvl2pPr>
            <a:lvl3pPr marL="1371600" lvl="2" indent="-269113" algn="l">
              <a:lnSpc>
                <a:spcPct val="100000"/>
              </a:lnSpc>
              <a:spcBef>
                <a:spcPts val="150"/>
              </a:spcBef>
              <a:spcAft>
                <a:spcPts val="0"/>
              </a:spcAft>
              <a:buClr>
                <a:srgbClr val="595959"/>
              </a:buClr>
              <a:buSzPts val="638"/>
              <a:buFont typeface="Noto Sans Symbols"/>
              <a:buChar char="▪"/>
              <a:defRPr sz="750" i="1">
                <a:solidFill>
                  <a:srgbClr val="595959"/>
                </a:solidFill>
              </a:defRPr>
            </a:lvl3pPr>
            <a:lvl4pPr marL="1828800" lvl="3" indent="-285305" algn="l">
              <a:lnSpc>
                <a:spcPct val="100000"/>
              </a:lnSpc>
              <a:spcBef>
                <a:spcPts val="210"/>
              </a:spcBef>
              <a:spcAft>
                <a:spcPts val="0"/>
              </a:spcAft>
              <a:buClr>
                <a:srgbClr val="595959"/>
              </a:buClr>
              <a:buSzPts val="893"/>
              <a:buFont typeface="Noto Sans Symbols"/>
              <a:buChar char="▪"/>
              <a:defRPr sz="1050">
                <a:solidFill>
                  <a:srgbClr val="595959"/>
                </a:solidFill>
              </a:defRPr>
            </a:lvl4pPr>
            <a:lvl5pPr marL="2286000" lvl="4" indent="-285305" algn="l">
              <a:lnSpc>
                <a:spcPct val="100000"/>
              </a:lnSpc>
              <a:spcBef>
                <a:spcPts val="210"/>
              </a:spcBef>
              <a:spcAft>
                <a:spcPts val="0"/>
              </a:spcAft>
              <a:buClr>
                <a:srgbClr val="595959"/>
              </a:buClr>
              <a:buSzPts val="893"/>
              <a:buFont typeface="Noto Sans Symbols"/>
              <a:buChar char="▪"/>
              <a:defRPr sz="1050">
                <a:solidFill>
                  <a:srgbClr val="595959"/>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26" name="Google Shape;126;p74" descr="HatchLines_Cropped.png"/>
          <p:cNvPicPr preferRelativeResize="0"/>
          <p:nvPr/>
        </p:nvPicPr>
        <p:blipFill rotWithShape="1">
          <a:blip r:embed="rId3">
            <a:alphaModFix/>
          </a:blip>
          <a:srcRect/>
          <a:stretch/>
        </p:blipFill>
        <p:spPr>
          <a:xfrm>
            <a:off x="4370919" y="4396326"/>
            <a:ext cx="3378904" cy="528617"/>
          </a:xfrm>
          <a:prstGeom prst="rect">
            <a:avLst/>
          </a:prstGeom>
          <a:noFill/>
          <a:ln>
            <a:noFill/>
          </a:ln>
        </p:spPr>
      </p:pic>
      <p:sp>
        <p:nvSpPr>
          <p:cNvPr id="127" name="Google Shape;127;p74"/>
          <p:cNvSpPr txBox="1">
            <a:spLocks noGrp="1"/>
          </p:cNvSpPr>
          <p:nvPr>
            <p:ph type="body" idx="15"/>
          </p:nvPr>
        </p:nvSpPr>
        <p:spPr>
          <a:xfrm>
            <a:off x="4793540" y="4626659"/>
            <a:ext cx="2956285" cy="31151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10"/>
              </a:spcBef>
              <a:spcAft>
                <a:spcPts val="0"/>
              </a:spcAft>
              <a:buClr>
                <a:srgbClr val="642566"/>
              </a:buClr>
              <a:buSzPts val="1050"/>
              <a:buNone/>
              <a:defRPr sz="1050" b="0" u="none">
                <a:solidFill>
                  <a:srgbClr val="642566"/>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128" name="Google Shape;128;p74"/>
          <p:cNvCxnSpPr/>
          <p:nvPr/>
        </p:nvCxnSpPr>
        <p:spPr>
          <a:xfrm>
            <a:off x="4370436" y="4396319"/>
            <a:ext cx="3379389" cy="0"/>
          </a:xfrm>
          <a:prstGeom prst="straightConnector1">
            <a:avLst/>
          </a:prstGeom>
          <a:noFill/>
          <a:ln w="25400" cap="flat" cmpd="sng">
            <a:solidFill>
              <a:srgbClr val="642566"/>
            </a:solidFill>
            <a:prstDash val="solid"/>
            <a:round/>
            <a:headEnd type="none" w="sm" len="sm"/>
            <a:tailEnd type="none" w="sm" len="sm"/>
          </a:ln>
        </p:spPr>
      </p:cxnSp>
      <p:sp>
        <p:nvSpPr>
          <p:cNvPr id="129" name="Google Shape;129;p74"/>
          <p:cNvSpPr txBox="1">
            <a:spLocks noGrp="1"/>
          </p:cNvSpPr>
          <p:nvPr>
            <p:ph type="body" idx="16"/>
          </p:nvPr>
        </p:nvSpPr>
        <p:spPr>
          <a:xfrm>
            <a:off x="8547096" y="4938178"/>
            <a:ext cx="2956285" cy="723531"/>
          </a:xfrm>
          <a:prstGeom prst="rect">
            <a:avLst/>
          </a:prstGeom>
          <a:noFill/>
          <a:ln>
            <a:noFill/>
          </a:ln>
        </p:spPr>
        <p:txBody>
          <a:bodyPr spcFirstLastPara="1" wrap="square" lIns="91425" tIns="45700" rIns="91425" bIns="45700" anchor="t" anchorCtr="0">
            <a:noAutofit/>
          </a:bodyPr>
          <a:lstStyle>
            <a:lvl1pPr marL="457200" lvl="0" indent="-269113" algn="l">
              <a:lnSpc>
                <a:spcPct val="100000"/>
              </a:lnSpc>
              <a:spcBef>
                <a:spcPts val="150"/>
              </a:spcBef>
              <a:spcAft>
                <a:spcPts val="0"/>
              </a:spcAft>
              <a:buClr>
                <a:srgbClr val="595959"/>
              </a:buClr>
              <a:buSzPts val="638"/>
              <a:buFont typeface="Noto Sans Symbols"/>
              <a:buChar char="▪"/>
              <a:defRPr sz="750" i="1">
                <a:solidFill>
                  <a:srgbClr val="595959"/>
                </a:solidFill>
              </a:defRPr>
            </a:lvl1pPr>
            <a:lvl2pPr marL="914400" lvl="1" indent="-269112" algn="l">
              <a:lnSpc>
                <a:spcPct val="100000"/>
              </a:lnSpc>
              <a:spcBef>
                <a:spcPts val="150"/>
              </a:spcBef>
              <a:spcAft>
                <a:spcPts val="0"/>
              </a:spcAft>
              <a:buClr>
                <a:srgbClr val="595959"/>
              </a:buClr>
              <a:buSzPts val="638"/>
              <a:buFont typeface="Noto Sans Symbols"/>
              <a:buChar char="▪"/>
              <a:defRPr sz="750" i="1">
                <a:solidFill>
                  <a:srgbClr val="595959"/>
                </a:solidFill>
              </a:defRPr>
            </a:lvl2pPr>
            <a:lvl3pPr marL="1371600" lvl="2" indent="-269113" algn="l">
              <a:lnSpc>
                <a:spcPct val="100000"/>
              </a:lnSpc>
              <a:spcBef>
                <a:spcPts val="150"/>
              </a:spcBef>
              <a:spcAft>
                <a:spcPts val="0"/>
              </a:spcAft>
              <a:buClr>
                <a:srgbClr val="595959"/>
              </a:buClr>
              <a:buSzPts val="638"/>
              <a:buFont typeface="Noto Sans Symbols"/>
              <a:buChar char="▪"/>
              <a:defRPr sz="750" i="1">
                <a:solidFill>
                  <a:srgbClr val="595959"/>
                </a:solidFill>
              </a:defRPr>
            </a:lvl3pPr>
            <a:lvl4pPr marL="1828800" lvl="3" indent="-285305" algn="l">
              <a:lnSpc>
                <a:spcPct val="100000"/>
              </a:lnSpc>
              <a:spcBef>
                <a:spcPts val="210"/>
              </a:spcBef>
              <a:spcAft>
                <a:spcPts val="0"/>
              </a:spcAft>
              <a:buClr>
                <a:srgbClr val="595959"/>
              </a:buClr>
              <a:buSzPts val="893"/>
              <a:buFont typeface="Noto Sans Symbols"/>
              <a:buChar char="▪"/>
              <a:defRPr sz="1050">
                <a:solidFill>
                  <a:srgbClr val="595959"/>
                </a:solidFill>
              </a:defRPr>
            </a:lvl4pPr>
            <a:lvl5pPr marL="2286000" lvl="4" indent="-285305" algn="l">
              <a:lnSpc>
                <a:spcPct val="100000"/>
              </a:lnSpc>
              <a:spcBef>
                <a:spcPts val="210"/>
              </a:spcBef>
              <a:spcAft>
                <a:spcPts val="0"/>
              </a:spcAft>
              <a:buClr>
                <a:srgbClr val="595959"/>
              </a:buClr>
              <a:buSzPts val="893"/>
              <a:buFont typeface="Noto Sans Symbols"/>
              <a:buChar char="▪"/>
              <a:defRPr sz="1050">
                <a:solidFill>
                  <a:srgbClr val="595959"/>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30" name="Google Shape;130;p74" descr="HatchLines_Cropped.png"/>
          <p:cNvPicPr preferRelativeResize="0"/>
          <p:nvPr/>
        </p:nvPicPr>
        <p:blipFill rotWithShape="1">
          <a:blip r:embed="rId3">
            <a:alphaModFix/>
          </a:blip>
          <a:srcRect/>
          <a:stretch/>
        </p:blipFill>
        <p:spPr>
          <a:xfrm>
            <a:off x="8124475" y="4396326"/>
            <a:ext cx="3378904" cy="528617"/>
          </a:xfrm>
          <a:prstGeom prst="rect">
            <a:avLst/>
          </a:prstGeom>
          <a:noFill/>
          <a:ln>
            <a:noFill/>
          </a:ln>
        </p:spPr>
      </p:pic>
      <p:sp>
        <p:nvSpPr>
          <p:cNvPr id="131" name="Google Shape;131;p74"/>
          <p:cNvSpPr txBox="1">
            <a:spLocks noGrp="1"/>
          </p:cNvSpPr>
          <p:nvPr>
            <p:ph type="body" idx="17"/>
          </p:nvPr>
        </p:nvSpPr>
        <p:spPr>
          <a:xfrm>
            <a:off x="8547096" y="4626659"/>
            <a:ext cx="2956285" cy="31151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10"/>
              </a:spcBef>
              <a:spcAft>
                <a:spcPts val="0"/>
              </a:spcAft>
              <a:buClr>
                <a:srgbClr val="642566"/>
              </a:buClr>
              <a:buSzPts val="1050"/>
              <a:buNone/>
              <a:defRPr sz="1050" b="0" u="none">
                <a:solidFill>
                  <a:srgbClr val="642566"/>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132" name="Google Shape;132;p74"/>
          <p:cNvCxnSpPr/>
          <p:nvPr/>
        </p:nvCxnSpPr>
        <p:spPr>
          <a:xfrm>
            <a:off x="8123992" y="4396319"/>
            <a:ext cx="3379389" cy="0"/>
          </a:xfrm>
          <a:prstGeom prst="straightConnector1">
            <a:avLst/>
          </a:prstGeom>
          <a:noFill/>
          <a:ln w="25400" cap="flat" cmpd="sng">
            <a:solidFill>
              <a:srgbClr val="642566"/>
            </a:solidFill>
            <a:prstDash val="solid"/>
            <a:round/>
            <a:headEnd type="none" w="sm" len="sm"/>
            <a:tailEnd type="none" w="sm" len="sm"/>
          </a:ln>
        </p:spPr>
      </p:cxnSp>
      <p:sp>
        <p:nvSpPr>
          <p:cNvPr id="133" name="Google Shape;133;p74"/>
          <p:cNvSpPr txBox="1">
            <a:spLocks noGrp="1"/>
          </p:cNvSpPr>
          <p:nvPr>
            <p:ph type="sldNum" idx="12"/>
          </p:nvPr>
        </p:nvSpPr>
        <p:spPr>
          <a:xfrm>
            <a:off x="167953" y="6356357"/>
            <a:ext cx="284480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1pPr>
            <a:lvl2pPr marL="0" marR="0" lvl="1"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2pPr>
            <a:lvl3pPr marL="0" marR="0" lvl="2"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3pPr>
            <a:lvl4pPr marL="0" marR="0" lvl="3"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4pPr>
            <a:lvl5pPr marL="0" marR="0" lvl="4"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5pPr>
            <a:lvl6pPr marL="0" marR="0" lvl="5"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6pPr>
            <a:lvl7pPr marL="0" marR="0" lvl="6"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7pPr>
            <a:lvl8pPr marL="0" marR="0" lvl="7"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8pPr>
            <a:lvl9pPr marL="0" marR="0" lvl="8"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Header Stats Teal Bar">
  <p:cSld name="Image Header Stats Teal Bar">
    <p:bg>
      <p:bgPr>
        <a:blipFill>
          <a:blip r:embed="rId2">
            <a:alphaModFix/>
          </a:blip>
          <a:stretch>
            <a:fillRect/>
          </a:stretch>
        </a:blipFill>
        <a:effectLst/>
      </p:bgPr>
    </p:bg>
    <p:spTree>
      <p:nvGrpSpPr>
        <p:cNvPr id="1" name="Shape 134"/>
        <p:cNvGrpSpPr/>
        <p:nvPr/>
      </p:nvGrpSpPr>
      <p:grpSpPr>
        <a:xfrm>
          <a:off x="0" y="0"/>
          <a:ext cx="0" cy="0"/>
          <a:chOff x="0" y="0"/>
          <a:chExt cx="0" cy="0"/>
        </a:xfrm>
      </p:grpSpPr>
      <p:sp>
        <p:nvSpPr>
          <p:cNvPr id="135" name="Google Shape;135;p75"/>
          <p:cNvSpPr>
            <a:spLocks noGrp="1"/>
          </p:cNvSpPr>
          <p:nvPr>
            <p:ph type="pic" idx="2"/>
          </p:nvPr>
        </p:nvSpPr>
        <p:spPr>
          <a:xfrm>
            <a:off x="295148" y="249537"/>
            <a:ext cx="11629533" cy="1870949"/>
          </a:xfrm>
          <a:prstGeom prst="rect">
            <a:avLst/>
          </a:prstGeom>
          <a:gradFill>
            <a:gsLst>
              <a:gs pos="0">
                <a:srgbClr val="000000">
                  <a:alpha val="34901"/>
                </a:srgbClr>
              </a:gs>
              <a:gs pos="50000">
                <a:srgbClr val="FFFFFF">
                  <a:alpha val="0"/>
                </a:srgbClr>
              </a:gs>
              <a:gs pos="100000">
                <a:srgbClr val="FFFFFF">
                  <a:alpha val="0"/>
                </a:srgbClr>
              </a:gs>
            </a:gsLst>
            <a:lin ang="15719999" scaled="0"/>
          </a:gradFill>
          <a:ln>
            <a:noFill/>
          </a:ln>
        </p:spPr>
        <p:txBody>
          <a:bodyPr spcFirstLastPara="1" wrap="square" lIns="91425" tIns="45700" rIns="91425" bIns="45700" anchor="t" anchorCtr="0">
            <a:noAutofit/>
          </a:bodyPr>
          <a:lstStyle>
            <a:lvl1pPr marR="0" lvl="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R="0" lvl="1" algn="l" rtl="0">
              <a:lnSpc>
                <a:spcPct val="100000"/>
              </a:lnSpc>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R="0" lvl="2"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R="0" lvl="4"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R="0" lvl="5"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36" name="Google Shape;136;p75"/>
          <p:cNvSpPr txBox="1">
            <a:spLocks noGrp="1"/>
          </p:cNvSpPr>
          <p:nvPr>
            <p:ph type="ctrTitle"/>
          </p:nvPr>
        </p:nvSpPr>
        <p:spPr>
          <a:xfrm>
            <a:off x="662033" y="812038"/>
            <a:ext cx="10363200" cy="82424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400"/>
              <a:buFont typeface="Arial"/>
              <a:buNone/>
              <a:defRPr sz="2400" u="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75"/>
          <p:cNvSpPr txBox="1">
            <a:spLocks noGrp="1"/>
          </p:cNvSpPr>
          <p:nvPr>
            <p:ph type="subTitle" idx="1"/>
          </p:nvPr>
        </p:nvSpPr>
        <p:spPr>
          <a:xfrm>
            <a:off x="662033" y="564815"/>
            <a:ext cx="8534400" cy="235006"/>
          </a:xfrm>
          <a:prstGeom prst="rect">
            <a:avLst/>
          </a:prstGeom>
          <a:noFill/>
          <a:ln>
            <a:noFill/>
          </a:ln>
        </p:spPr>
        <p:txBody>
          <a:bodyPr spcFirstLastPara="1" wrap="square" lIns="0" tIns="0" rIns="0" bIns="45700" anchor="t" anchorCtr="0">
            <a:noAutofit/>
          </a:bodyPr>
          <a:lstStyle>
            <a:lvl1pPr lvl="0" algn="l">
              <a:lnSpc>
                <a:spcPct val="100000"/>
              </a:lnSpc>
              <a:spcBef>
                <a:spcPts val="210"/>
              </a:spcBef>
              <a:spcAft>
                <a:spcPts val="0"/>
              </a:spcAft>
              <a:buClr>
                <a:schemeClr val="lt1"/>
              </a:buClr>
              <a:buSzPts val="1050"/>
              <a:buNone/>
              <a:defRPr sz="1050" b="1">
                <a:solidFill>
                  <a:schemeClr val="lt1"/>
                </a:solidFill>
              </a:defRPr>
            </a:lvl1pPr>
            <a:lvl2pPr lvl="1" algn="ctr">
              <a:lnSpc>
                <a:spcPct val="100000"/>
              </a:lnSpc>
              <a:spcBef>
                <a:spcPts val="420"/>
              </a:spcBef>
              <a:spcAft>
                <a:spcPts val="0"/>
              </a:spcAft>
              <a:buClr>
                <a:srgbClr val="888888"/>
              </a:buClr>
              <a:buSzPts val="2100"/>
              <a:buNone/>
              <a:defRPr>
                <a:solidFill>
                  <a:srgbClr val="888888"/>
                </a:solidFill>
              </a:defRPr>
            </a:lvl2pPr>
            <a:lvl3pPr lvl="2" algn="ctr">
              <a:lnSpc>
                <a:spcPct val="100000"/>
              </a:lnSpc>
              <a:spcBef>
                <a:spcPts val="36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a:endParaRPr/>
          </a:p>
        </p:txBody>
      </p:sp>
      <p:sp>
        <p:nvSpPr>
          <p:cNvPr id="138" name="Google Shape;138;p75"/>
          <p:cNvSpPr txBox="1">
            <a:spLocks noGrp="1"/>
          </p:cNvSpPr>
          <p:nvPr>
            <p:ph type="body" idx="3"/>
          </p:nvPr>
        </p:nvSpPr>
        <p:spPr>
          <a:xfrm>
            <a:off x="1085140" y="3257542"/>
            <a:ext cx="2956285" cy="723531"/>
          </a:xfrm>
          <a:prstGeom prst="rect">
            <a:avLst/>
          </a:prstGeom>
          <a:noFill/>
          <a:ln>
            <a:noFill/>
          </a:ln>
        </p:spPr>
        <p:txBody>
          <a:bodyPr spcFirstLastPara="1" wrap="square" lIns="91425" tIns="45700" rIns="91425" bIns="45700" anchor="t" anchorCtr="0">
            <a:noAutofit/>
          </a:bodyPr>
          <a:lstStyle>
            <a:lvl1pPr marL="457200" lvl="0" indent="-269113" algn="l">
              <a:lnSpc>
                <a:spcPct val="100000"/>
              </a:lnSpc>
              <a:spcBef>
                <a:spcPts val="150"/>
              </a:spcBef>
              <a:spcAft>
                <a:spcPts val="0"/>
              </a:spcAft>
              <a:buClr>
                <a:srgbClr val="595959"/>
              </a:buClr>
              <a:buSzPts val="638"/>
              <a:buFont typeface="Noto Sans Symbols"/>
              <a:buChar char="▪"/>
              <a:defRPr sz="750" i="1">
                <a:solidFill>
                  <a:srgbClr val="595959"/>
                </a:solidFill>
              </a:defRPr>
            </a:lvl1pPr>
            <a:lvl2pPr marL="914400" lvl="1" indent="-269112" algn="l">
              <a:lnSpc>
                <a:spcPct val="100000"/>
              </a:lnSpc>
              <a:spcBef>
                <a:spcPts val="150"/>
              </a:spcBef>
              <a:spcAft>
                <a:spcPts val="0"/>
              </a:spcAft>
              <a:buClr>
                <a:srgbClr val="595959"/>
              </a:buClr>
              <a:buSzPts val="638"/>
              <a:buFont typeface="Noto Sans Symbols"/>
              <a:buChar char="▪"/>
              <a:defRPr sz="750" i="1">
                <a:solidFill>
                  <a:srgbClr val="595959"/>
                </a:solidFill>
              </a:defRPr>
            </a:lvl2pPr>
            <a:lvl3pPr marL="1371600" lvl="2" indent="-269113" algn="l">
              <a:lnSpc>
                <a:spcPct val="100000"/>
              </a:lnSpc>
              <a:spcBef>
                <a:spcPts val="150"/>
              </a:spcBef>
              <a:spcAft>
                <a:spcPts val="0"/>
              </a:spcAft>
              <a:buClr>
                <a:srgbClr val="595959"/>
              </a:buClr>
              <a:buSzPts val="638"/>
              <a:buFont typeface="Noto Sans Symbols"/>
              <a:buChar char="▪"/>
              <a:defRPr sz="750" i="1">
                <a:solidFill>
                  <a:srgbClr val="595959"/>
                </a:solidFill>
              </a:defRPr>
            </a:lvl3pPr>
            <a:lvl4pPr marL="1828800" lvl="3" indent="-285305" algn="l">
              <a:lnSpc>
                <a:spcPct val="100000"/>
              </a:lnSpc>
              <a:spcBef>
                <a:spcPts val="210"/>
              </a:spcBef>
              <a:spcAft>
                <a:spcPts val="0"/>
              </a:spcAft>
              <a:buClr>
                <a:srgbClr val="595959"/>
              </a:buClr>
              <a:buSzPts val="893"/>
              <a:buFont typeface="Noto Sans Symbols"/>
              <a:buChar char="▪"/>
              <a:defRPr sz="1050">
                <a:solidFill>
                  <a:srgbClr val="595959"/>
                </a:solidFill>
              </a:defRPr>
            </a:lvl4pPr>
            <a:lvl5pPr marL="2286000" lvl="4" indent="-285305" algn="l">
              <a:lnSpc>
                <a:spcPct val="100000"/>
              </a:lnSpc>
              <a:spcBef>
                <a:spcPts val="210"/>
              </a:spcBef>
              <a:spcAft>
                <a:spcPts val="0"/>
              </a:spcAft>
              <a:buClr>
                <a:srgbClr val="595959"/>
              </a:buClr>
              <a:buSzPts val="893"/>
              <a:buFont typeface="Noto Sans Symbols"/>
              <a:buChar char="▪"/>
              <a:defRPr sz="1050">
                <a:solidFill>
                  <a:srgbClr val="595959"/>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9" name="Google Shape;139;p75"/>
          <p:cNvSpPr/>
          <p:nvPr/>
        </p:nvSpPr>
        <p:spPr>
          <a:xfrm>
            <a:off x="283860" y="207436"/>
            <a:ext cx="11650133" cy="46566"/>
          </a:xfrm>
          <a:prstGeom prst="rect">
            <a:avLst/>
          </a:prstGeom>
          <a:solidFill>
            <a:srgbClr val="0099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40" name="Google Shape;140;p75" descr="HatchLines_Cropped.png"/>
          <p:cNvPicPr preferRelativeResize="0"/>
          <p:nvPr/>
        </p:nvPicPr>
        <p:blipFill rotWithShape="1">
          <a:blip r:embed="rId3">
            <a:alphaModFix/>
          </a:blip>
          <a:srcRect/>
          <a:stretch/>
        </p:blipFill>
        <p:spPr>
          <a:xfrm>
            <a:off x="662519" y="2715692"/>
            <a:ext cx="3378904" cy="528617"/>
          </a:xfrm>
          <a:prstGeom prst="rect">
            <a:avLst/>
          </a:prstGeom>
          <a:noFill/>
          <a:ln>
            <a:noFill/>
          </a:ln>
        </p:spPr>
      </p:pic>
      <p:sp>
        <p:nvSpPr>
          <p:cNvPr id="141" name="Google Shape;141;p75"/>
          <p:cNvSpPr txBox="1">
            <a:spLocks noGrp="1"/>
          </p:cNvSpPr>
          <p:nvPr>
            <p:ph type="body" idx="4"/>
          </p:nvPr>
        </p:nvSpPr>
        <p:spPr>
          <a:xfrm>
            <a:off x="1085140" y="2946025"/>
            <a:ext cx="2956285" cy="31151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10"/>
              </a:spcBef>
              <a:spcAft>
                <a:spcPts val="0"/>
              </a:spcAft>
              <a:buClr>
                <a:srgbClr val="0099CC"/>
              </a:buClr>
              <a:buSzPts val="1050"/>
              <a:buNone/>
              <a:defRPr sz="1050" b="0" u="none">
                <a:solidFill>
                  <a:srgbClr val="0099CC"/>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142" name="Google Shape;142;p75"/>
          <p:cNvCxnSpPr/>
          <p:nvPr/>
        </p:nvCxnSpPr>
        <p:spPr>
          <a:xfrm>
            <a:off x="662036" y="2715685"/>
            <a:ext cx="3379389" cy="0"/>
          </a:xfrm>
          <a:prstGeom prst="straightConnector1">
            <a:avLst/>
          </a:prstGeom>
          <a:noFill/>
          <a:ln w="25400" cap="flat" cmpd="sng">
            <a:solidFill>
              <a:srgbClr val="0099CC"/>
            </a:solidFill>
            <a:prstDash val="solid"/>
            <a:round/>
            <a:headEnd type="none" w="sm" len="sm"/>
            <a:tailEnd type="none" w="sm" len="sm"/>
          </a:ln>
        </p:spPr>
      </p:cxnSp>
      <p:sp>
        <p:nvSpPr>
          <p:cNvPr id="143" name="Google Shape;143;p75"/>
          <p:cNvSpPr txBox="1">
            <a:spLocks noGrp="1"/>
          </p:cNvSpPr>
          <p:nvPr>
            <p:ph type="body" idx="5"/>
          </p:nvPr>
        </p:nvSpPr>
        <p:spPr>
          <a:xfrm>
            <a:off x="4793540" y="3257542"/>
            <a:ext cx="2956285" cy="723531"/>
          </a:xfrm>
          <a:prstGeom prst="rect">
            <a:avLst/>
          </a:prstGeom>
          <a:noFill/>
          <a:ln>
            <a:noFill/>
          </a:ln>
        </p:spPr>
        <p:txBody>
          <a:bodyPr spcFirstLastPara="1" wrap="square" lIns="91425" tIns="45700" rIns="91425" bIns="45700" anchor="t" anchorCtr="0">
            <a:noAutofit/>
          </a:bodyPr>
          <a:lstStyle>
            <a:lvl1pPr marL="457200" lvl="0" indent="-269113" algn="l">
              <a:lnSpc>
                <a:spcPct val="100000"/>
              </a:lnSpc>
              <a:spcBef>
                <a:spcPts val="150"/>
              </a:spcBef>
              <a:spcAft>
                <a:spcPts val="0"/>
              </a:spcAft>
              <a:buClr>
                <a:srgbClr val="595959"/>
              </a:buClr>
              <a:buSzPts val="638"/>
              <a:buFont typeface="Noto Sans Symbols"/>
              <a:buChar char="▪"/>
              <a:defRPr sz="750" i="1">
                <a:solidFill>
                  <a:srgbClr val="595959"/>
                </a:solidFill>
              </a:defRPr>
            </a:lvl1pPr>
            <a:lvl2pPr marL="914400" lvl="1" indent="-269112" algn="l">
              <a:lnSpc>
                <a:spcPct val="100000"/>
              </a:lnSpc>
              <a:spcBef>
                <a:spcPts val="150"/>
              </a:spcBef>
              <a:spcAft>
                <a:spcPts val="0"/>
              </a:spcAft>
              <a:buClr>
                <a:srgbClr val="595959"/>
              </a:buClr>
              <a:buSzPts val="638"/>
              <a:buFont typeface="Noto Sans Symbols"/>
              <a:buChar char="▪"/>
              <a:defRPr sz="750" i="1">
                <a:solidFill>
                  <a:srgbClr val="595959"/>
                </a:solidFill>
              </a:defRPr>
            </a:lvl2pPr>
            <a:lvl3pPr marL="1371600" lvl="2" indent="-269113" algn="l">
              <a:lnSpc>
                <a:spcPct val="100000"/>
              </a:lnSpc>
              <a:spcBef>
                <a:spcPts val="150"/>
              </a:spcBef>
              <a:spcAft>
                <a:spcPts val="0"/>
              </a:spcAft>
              <a:buClr>
                <a:srgbClr val="595959"/>
              </a:buClr>
              <a:buSzPts val="638"/>
              <a:buFont typeface="Noto Sans Symbols"/>
              <a:buChar char="▪"/>
              <a:defRPr sz="750" i="1">
                <a:solidFill>
                  <a:srgbClr val="595959"/>
                </a:solidFill>
              </a:defRPr>
            </a:lvl3pPr>
            <a:lvl4pPr marL="1828800" lvl="3" indent="-285305" algn="l">
              <a:lnSpc>
                <a:spcPct val="100000"/>
              </a:lnSpc>
              <a:spcBef>
                <a:spcPts val="210"/>
              </a:spcBef>
              <a:spcAft>
                <a:spcPts val="0"/>
              </a:spcAft>
              <a:buClr>
                <a:srgbClr val="595959"/>
              </a:buClr>
              <a:buSzPts val="893"/>
              <a:buFont typeface="Noto Sans Symbols"/>
              <a:buChar char="▪"/>
              <a:defRPr sz="1050">
                <a:solidFill>
                  <a:srgbClr val="595959"/>
                </a:solidFill>
              </a:defRPr>
            </a:lvl4pPr>
            <a:lvl5pPr marL="2286000" lvl="4" indent="-285305" algn="l">
              <a:lnSpc>
                <a:spcPct val="100000"/>
              </a:lnSpc>
              <a:spcBef>
                <a:spcPts val="210"/>
              </a:spcBef>
              <a:spcAft>
                <a:spcPts val="0"/>
              </a:spcAft>
              <a:buClr>
                <a:srgbClr val="595959"/>
              </a:buClr>
              <a:buSzPts val="893"/>
              <a:buFont typeface="Noto Sans Symbols"/>
              <a:buChar char="▪"/>
              <a:defRPr sz="1050">
                <a:solidFill>
                  <a:srgbClr val="595959"/>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44" name="Google Shape;144;p75" descr="HatchLines_Cropped.png"/>
          <p:cNvPicPr preferRelativeResize="0"/>
          <p:nvPr/>
        </p:nvPicPr>
        <p:blipFill rotWithShape="1">
          <a:blip r:embed="rId3">
            <a:alphaModFix/>
          </a:blip>
          <a:srcRect/>
          <a:stretch/>
        </p:blipFill>
        <p:spPr>
          <a:xfrm>
            <a:off x="4370919" y="2715692"/>
            <a:ext cx="3378904" cy="528617"/>
          </a:xfrm>
          <a:prstGeom prst="rect">
            <a:avLst/>
          </a:prstGeom>
          <a:noFill/>
          <a:ln>
            <a:noFill/>
          </a:ln>
        </p:spPr>
      </p:pic>
      <p:sp>
        <p:nvSpPr>
          <p:cNvPr id="145" name="Google Shape;145;p75"/>
          <p:cNvSpPr txBox="1">
            <a:spLocks noGrp="1"/>
          </p:cNvSpPr>
          <p:nvPr>
            <p:ph type="body" idx="6"/>
          </p:nvPr>
        </p:nvSpPr>
        <p:spPr>
          <a:xfrm>
            <a:off x="4793540" y="2946025"/>
            <a:ext cx="2956285" cy="31151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10"/>
              </a:spcBef>
              <a:spcAft>
                <a:spcPts val="0"/>
              </a:spcAft>
              <a:buClr>
                <a:srgbClr val="0099CC"/>
              </a:buClr>
              <a:buSzPts val="1050"/>
              <a:buNone/>
              <a:defRPr sz="1050" b="0" u="none">
                <a:solidFill>
                  <a:srgbClr val="0099CC"/>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146" name="Google Shape;146;p75"/>
          <p:cNvCxnSpPr/>
          <p:nvPr/>
        </p:nvCxnSpPr>
        <p:spPr>
          <a:xfrm>
            <a:off x="4370436" y="2715685"/>
            <a:ext cx="3379389" cy="0"/>
          </a:xfrm>
          <a:prstGeom prst="straightConnector1">
            <a:avLst/>
          </a:prstGeom>
          <a:noFill/>
          <a:ln w="25400" cap="flat" cmpd="sng">
            <a:solidFill>
              <a:srgbClr val="0099CC"/>
            </a:solidFill>
            <a:prstDash val="solid"/>
            <a:round/>
            <a:headEnd type="none" w="sm" len="sm"/>
            <a:tailEnd type="none" w="sm" len="sm"/>
          </a:ln>
        </p:spPr>
      </p:cxnSp>
      <p:sp>
        <p:nvSpPr>
          <p:cNvPr id="147" name="Google Shape;147;p75"/>
          <p:cNvSpPr txBox="1">
            <a:spLocks noGrp="1"/>
          </p:cNvSpPr>
          <p:nvPr>
            <p:ph type="body" idx="7"/>
          </p:nvPr>
        </p:nvSpPr>
        <p:spPr>
          <a:xfrm>
            <a:off x="8547096" y="3257542"/>
            <a:ext cx="2956285" cy="723531"/>
          </a:xfrm>
          <a:prstGeom prst="rect">
            <a:avLst/>
          </a:prstGeom>
          <a:noFill/>
          <a:ln>
            <a:noFill/>
          </a:ln>
        </p:spPr>
        <p:txBody>
          <a:bodyPr spcFirstLastPara="1" wrap="square" lIns="91425" tIns="45700" rIns="91425" bIns="45700" anchor="t" anchorCtr="0">
            <a:noAutofit/>
          </a:bodyPr>
          <a:lstStyle>
            <a:lvl1pPr marL="457200" lvl="0" indent="-269113" algn="l">
              <a:lnSpc>
                <a:spcPct val="100000"/>
              </a:lnSpc>
              <a:spcBef>
                <a:spcPts val="150"/>
              </a:spcBef>
              <a:spcAft>
                <a:spcPts val="0"/>
              </a:spcAft>
              <a:buClr>
                <a:srgbClr val="595959"/>
              </a:buClr>
              <a:buSzPts val="638"/>
              <a:buFont typeface="Noto Sans Symbols"/>
              <a:buChar char="▪"/>
              <a:defRPr sz="750" i="1">
                <a:solidFill>
                  <a:srgbClr val="595959"/>
                </a:solidFill>
              </a:defRPr>
            </a:lvl1pPr>
            <a:lvl2pPr marL="914400" lvl="1" indent="-269112" algn="l">
              <a:lnSpc>
                <a:spcPct val="100000"/>
              </a:lnSpc>
              <a:spcBef>
                <a:spcPts val="150"/>
              </a:spcBef>
              <a:spcAft>
                <a:spcPts val="0"/>
              </a:spcAft>
              <a:buClr>
                <a:srgbClr val="595959"/>
              </a:buClr>
              <a:buSzPts val="638"/>
              <a:buFont typeface="Noto Sans Symbols"/>
              <a:buChar char="▪"/>
              <a:defRPr sz="750" i="1">
                <a:solidFill>
                  <a:srgbClr val="595959"/>
                </a:solidFill>
              </a:defRPr>
            </a:lvl2pPr>
            <a:lvl3pPr marL="1371600" lvl="2" indent="-269113" algn="l">
              <a:lnSpc>
                <a:spcPct val="100000"/>
              </a:lnSpc>
              <a:spcBef>
                <a:spcPts val="150"/>
              </a:spcBef>
              <a:spcAft>
                <a:spcPts val="0"/>
              </a:spcAft>
              <a:buClr>
                <a:srgbClr val="595959"/>
              </a:buClr>
              <a:buSzPts val="638"/>
              <a:buFont typeface="Noto Sans Symbols"/>
              <a:buChar char="▪"/>
              <a:defRPr sz="750" i="1">
                <a:solidFill>
                  <a:srgbClr val="595959"/>
                </a:solidFill>
              </a:defRPr>
            </a:lvl3pPr>
            <a:lvl4pPr marL="1828800" lvl="3" indent="-285305" algn="l">
              <a:lnSpc>
                <a:spcPct val="100000"/>
              </a:lnSpc>
              <a:spcBef>
                <a:spcPts val="210"/>
              </a:spcBef>
              <a:spcAft>
                <a:spcPts val="0"/>
              </a:spcAft>
              <a:buClr>
                <a:srgbClr val="595959"/>
              </a:buClr>
              <a:buSzPts val="893"/>
              <a:buFont typeface="Noto Sans Symbols"/>
              <a:buChar char="▪"/>
              <a:defRPr sz="1050">
                <a:solidFill>
                  <a:srgbClr val="595959"/>
                </a:solidFill>
              </a:defRPr>
            </a:lvl4pPr>
            <a:lvl5pPr marL="2286000" lvl="4" indent="-285305" algn="l">
              <a:lnSpc>
                <a:spcPct val="100000"/>
              </a:lnSpc>
              <a:spcBef>
                <a:spcPts val="210"/>
              </a:spcBef>
              <a:spcAft>
                <a:spcPts val="0"/>
              </a:spcAft>
              <a:buClr>
                <a:srgbClr val="595959"/>
              </a:buClr>
              <a:buSzPts val="893"/>
              <a:buFont typeface="Noto Sans Symbols"/>
              <a:buChar char="▪"/>
              <a:defRPr sz="1050">
                <a:solidFill>
                  <a:srgbClr val="595959"/>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48" name="Google Shape;148;p75" descr="HatchLines_Cropped.png"/>
          <p:cNvPicPr preferRelativeResize="0"/>
          <p:nvPr/>
        </p:nvPicPr>
        <p:blipFill rotWithShape="1">
          <a:blip r:embed="rId3">
            <a:alphaModFix/>
          </a:blip>
          <a:srcRect/>
          <a:stretch/>
        </p:blipFill>
        <p:spPr>
          <a:xfrm>
            <a:off x="8124475" y="2715692"/>
            <a:ext cx="3378904" cy="528617"/>
          </a:xfrm>
          <a:prstGeom prst="rect">
            <a:avLst/>
          </a:prstGeom>
          <a:noFill/>
          <a:ln>
            <a:noFill/>
          </a:ln>
        </p:spPr>
      </p:pic>
      <p:sp>
        <p:nvSpPr>
          <p:cNvPr id="149" name="Google Shape;149;p75"/>
          <p:cNvSpPr txBox="1">
            <a:spLocks noGrp="1"/>
          </p:cNvSpPr>
          <p:nvPr>
            <p:ph type="body" idx="8"/>
          </p:nvPr>
        </p:nvSpPr>
        <p:spPr>
          <a:xfrm>
            <a:off x="8547096" y="2946025"/>
            <a:ext cx="2956285" cy="31151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10"/>
              </a:spcBef>
              <a:spcAft>
                <a:spcPts val="0"/>
              </a:spcAft>
              <a:buClr>
                <a:srgbClr val="0099CC"/>
              </a:buClr>
              <a:buSzPts val="1050"/>
              <a:buNone/>
              <a:defRPr sz="1050" b="0" u="none">
                <a:solidFill>
                  <a:srgbClr val="0099CC"/>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150" name="Google Shape;150;p75"/>
          <p:cNvCxnSpPr/>
          <p:nvPr/>
        </p:nvCxnSpPr>
        <p:spPr>
          <a:xfrm>
            <a:off x="8123992" y="2715685"/>
            <a:ext cx="3379389" cy="0"/>
          </a:xfrm>
          <a:prstGeom prst="straightConnector1">
            <a:avLst/>
          </a:prstGeom>
          <a:noFill/>
          <a:ln w="25400" cap="flat" cmpd="sng">
            <a:solidFill>
              <a:srgbClr val="0099CC"/>
            </a:solidFill>
            <a:prstDash val="solid"/>
            <a:round/>
            <a:headEnd type="none" w="sm" len="sm"/>
            <a:tailEnd type="none" w="sm" len="sm"/>
          </a:ln>
        </p:spPr>
      </p:cxnSp>
      <p:sp>
        <p:nvSpPr>
          <p:cNvPr id="151" name="Google Shape;151;p75"/>
          <p:cNvSpPr txBox="1">
            <a:spLocks noGrp="1"/>
          </p:cNvSpPr>
          <p:nvPr>
            <p:ph type="body" idx="9"/>
          </p:nvPr>
        </p:nvSpPr>
        <p:spPr>
          <a:xfrm>
            <a:off x="1085140" y="4938178"/>
            <a:ext cx="2956285" cy="723531"/>
          </a:xfrm>
          <a:prstGeom prst="rect">
            <a:avLst/>
          </a:prstGeom>
          <a:noFill/>
          <a:ln>
            <a:noFill/>
          </a:ln>
        </p:spPr>
        <p:txBody>
          <a:bodyPr spcFirstLastPara="1" wrap="square" lIns="91425" tIns="45700" rIns="91425" bIns="45700" anchor="t" anchorCtr="0">
            <a:noAutofit/>
          </a:bodyPr>
          <a:lstStyle>
            <a:lvl1pPr marL="457200" lvl="0" indent="-269113" algn="l">
              <a:lnSpc>
                <a:spcPct val="100000"/>
              </a:lnSpc>
              <a:spcBef>
                <a:spcPts val="150"/>
              </a:spcBef>
              <a:spcAft>
                <a:spcPts val="0"/>
              </a:spcAft>
              <a:buClr>
                <a:srgbClr val="595959"/>
              </a:buClr>
              <a:buSzPts val="638"/>
              <a:buFont typeface="Noto Sans Symbols"/>
              <a:buChar char="▪"/>
              <a:defRPr sz="750" i="1">
                <a:solidFill>
                  <a:srgbClr val="595959"/>
                </a:solidFill>
              </a:defRPr>
            </a:lvl1pPr>
            <a:lvl2pPr marL="914400" lvl="1" indent="-269112" algn="l">
              <a:lnSpc>
                <a:spcPct val="100000"/>
              </a:lnSpc>
              <a:spcBef>
                <a:spcPts val="150"/>
              </a:spcBef>
              <a:spcAft>
                <a:spcPts val="0"/>
              </a:spcAft>
              <a:buClr>
                <a:srgbClr val="595959"/>
              </a:buClr>
              <a:buSzPts val="638"/>
              <a:buFont typeface="Noto Sans Symbols"/>
              <a:buChar char="▪"/>
              <a:defRPr sz="750" i="1">
                <a:solidFill>
                  <a:srgbClr val="595959"/>
                </a:solidFill>
              </a:defRPr>
            </a:lvl2pPr>
            <a:lvl3pPr marL="1371600" lvl="2" indent="-269113" algn="l">
              <a:lnSpc>
                <a:spcPct val="100000"/>
              </a:lnSpc>
              <a:spcBef>
                <a:spcPts val="150"/>
              </a:spcBef>
              <a:spcAft>
                <a:spcPts val="0"/>
              </a:spcAft>
              <a:buClr>
                <a:srgbClr val="595959"/>
              </a:buClr>
              <a:buSzPts val="638"/>
              <a:buFont typeface="Noto Sans Symbols"/>
              <a:buChar char="▪"/>
              <a:defRPr sz="750" i="1">
                <a:solidFill>
                  <a:srgbClr val="595959"/>
                </a:solidFill>
              </a:defRPr>
            </a:lvl3pPr>
            <a:lvl4pPr marL="1828800" lvl="3" indent="-285305" algn="l">
              <a:lnSpc>
                <a:spcPct val="100000"/>
              </a:lnSpc>
              <a:spcBef>
                <a:spcPts val="210"/>
              </a:spcBef>
              <a:spcAft>
                <a:spcPts val="0"/>
              </a:spcAft>
              <a:buClr>
                <a:srgbClr val="595959"/>
              </a:buClr>
              <a:buSzPts val="893"/>
              <a:buFont typeface="Noto Sans Symbols"/>
              <a:buChar char="▪"/>
              <a:defRPr sz="1050">
                <a:solidFill>
                  <a:srgbClr val="595959"/>
                </a:solidFill>
              </a:defRPr>
            </a:lvl4pPr>
            <a:lvl5pPr marL="2286000" lvl="4" indent="-285305" algn="l">
              <a:lnSpc>
                <a:spcPct val="100000"/>
              </a:lnSpc>
              <a:spcBef>
                <a:spcPts val="210"/>
              </a:spcBef>
              <a:spcAft>
                <a:spcPts val="0"/>
              </a:spcAft>
              <a:buClr>
                <a:srgbClr val="595959"/>
              </a:buClr>
              <a:buSzPts val="893"/>
              <a:buFont typeface="Noto Sans Symbols"/>
              <a:buChar char="▪"/>
              <a:defRPr sz="1050">
                <a:solidFill>
                  <a:srgbClr val="595959"/>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52" name="Google Shape;152;p75" descr="HatchLines_Cropped.png"/>
          <p:cNvPicPr preferRelativeResize="0"/>
          <p:nvPr/>
        </p:nvPicPr>
        <p:blipFill rotWithShape="1">
          <a:blip r:embed="rId3">
            <a:alphaModFix/>
          </a:blip>
          <a:srcRect/>
          <a:stretch/>
        </p:blipFill>
        <p:spPr>
          <a:xfrm>
            <a:off x="662519" y="4396326"/>
            <a:ext cx="3378904" cy="528617"/>
          </a:xfrm>
          <a:prstGeom prst="rect">
            <a:avLst/>
          </a:prstGeom>
          <a:noFill/>
          <a:ln>
            <a:noFill/>
          </a:ln>
        </p:spPr>
      </p:pic>
      <p:sp>
        <p:nvSpPr>
          <p:cNvPr id="153" name="Google Shape;153;p75"/>
          <p:cNvSpPr txBox="1">
            <a:spLocks noGrp="1"/>
          </p:cNvSpPr>
          <p:nvPr>
            <p:ph type="body" idx="13"/>
          </p:nvPr>
        </p:nvSpPr>
        <p:spPr>
          <a:xfrm>
            <a:off x="1085140" y="4626659"/>
            <a:ext cx="2956285" cy="31151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10"/>
              </a:spcBef>
              <a:spcAft>
                <a:spcPts val="0"/>
              </a:spcAft>
              <a:buClr>
                <a:srgbClr val="0099CC"/>
              </a:buClr>
              <a:buSzPts val="1050"/>
              <a:buNone/>
              <a:defRPr sz="1050" b="0" u="none">
                <a:solidFill>
                  <a:srgbClr val="0099CC"/>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154" name="Google Shape;154;p75"/>
          <p:cNvCxnSpPr/>
          <p:nvPr/>
        </p:nvCxnSpPr>
        <p:spPr>
          <a:xfrm>
            <a:off x="662036" y="4396319"/>
            <a:ext cx="3379389" cy="0"/>
          </a:xfrm>
          <a:prstGeom prst="straightConnector1">
            <a:avLst/>
          </a:prstGeom>
          <a:noFill/>
          <a:ln w="25400" cap="flat" cmpd="sng">
            <a:solidFill>
              <a:srgbClr val="0099CC"/>
            </a:solidFill>
            <a:prstDash val="solid"/>
            <a:round/>
            <a:headEnd type="none" w="sm" len="sm"/>
            <a:tailEnd type="none" w="sm" len="sm"/>
          </a:ln>
        </p:spPr>
      </p:cxnSp>
      <p:sp>
        <p:nvSpPr>
          <p:cNvPr id="155" name="Google Shape;155;p75"/>
          <p:cNvSpPr txBox="1">
            <a:spLocks noGrp="1"/>
          </p:cNvSpPr>
          <p:nvPr>
            <p:ph type="body" idx="14"/>
          </p:nvPr>
        </p:nvSpPr>
        <p:spPr>
          <a:xfrm>
            <a:off x="4793540" y="4938178"/>
            <a:ext cx="2956285" cy="723531"/>
          </a:xfrm>
          <a:prstGeom prst="rect">
            <a:avLst/>
          </a:prstGeom>
          <a:noFill/>
          <a:ln>
            <a:noFill/>
          </a:ln>
        </p:spPr>
        <p:txBody>
          <a:bodyPr spcFirstLastPara="1" wrap="square" lIns="91425" tIns="45700" rIns="91425" bIns="45700" anchor="t" anchorCtr="0">
            <a:noAutofit/>
          </a:bodyPr>
          <a:lstStyle>
            <a:lvl1pPr marL="457200" lvl="0" indent="-269113" algn="l">
              <a:lnSpc>
                <a:spcPct val="100000"/>
              </a:lnSpc>
              <a:spcBef>
                <a:spcPts val="150"/>
              </a:spcBef>
              <a:spcAft>
                <a:spcPts val="0"/>
              </a:spcAft>
              <a:buClr>
                <a:srgbClr val="595959"/>
              </a:buClr>
              <a:buSzPts val="638"/>
              <a:buFont typeface="Noto Sans Symbols"/>
              <a:buChar char="▪"/>
              <a:defRPr sz="750" i="1">
                <a:solidFill>
                  <a:srgbClr val="595959"/>
                </a:solidFill>
              </a:defRPr>
            </a:lvl1pPr>
            <a:lvl2pPr marL="914400" lvl="1" indent="-269112" algn="l">
              <a:lnSpc>
                <a:spcPct val="100000"/>
              </a:lnSpc>
              <a:spcBef>
                <a:spcPts val="150"/>
              </a:spcBef>
              <a:spcAft>
                <a:spcPts val="0"/>
              </a:spcAft>
              <a:buClr>
                <a:srgbClr val="595959"/>
              </a:buClr>
              <a:buSzPts val="638"/>
              <a:buFont typeface="Noto Sans Symbols"/>
              <a:buChar char="▪"/>
              <a:defRPr sz="750" i="1">
                <a:solidFill>
                  <a:srgbClr val="595959"/>
                </a:solidFill>
              </a:defRPr>
            </a:lvl2pPr>
            <a:lvl3pPr marL="1371600" lvl="2" indent="-269113" algn="l">
              <a:lnSpc>
                <a:spcPct val="100000"/>
              </a:lnSpc>
              <a:spcBef>
                <a:spcPts val="150"/>
              </a:spcBef>
              <a:spcAft>
                <a:spcPts val="0"/>
              </a:spcAft>
              <a:buClr>
                <a:srgbClr val="595959"/>
              </a:buClr>
              <a:buSzPts val="638"/>
              <a:buFont typeface="Noto Sans Symbols"/>
              <a:buChar char="▪"/>
              <a:defRPr sz="750" i="1">
                <a:solidFill>
                  <a:srgbClr val="595959"/>
                </a:solidFill>
              </a:defRPr>
            </a:lvl3pPr>
            <a:lvl4pPr marL="1828800" lvl="3" indent="-285305" algn="l">
              <a:lnSpc>
                <a:spcPct val="100000"/>
              </a:lnSpc>
              <a:spcBef>
                <a:spcPts val="210"/>
              </a:spcBef>
              <a:spcAft>
                <a:spcPts val="0"/>
              </a:spcAft>
              <a:buClr>
                <a:srgbClr val="595959"/>
              </a:buClr>
              <a:buSzPts val="893"/>
              <a:buFont typeface="Noto Sans Symbols"/>
              <a:buChar char="▪"/>
              <a:defRPr sz="1050">
                <a:solidFill>
                  <a:srgbClr val="595959"/>
                </a:solidFill>
              </a:defRPr>
            </a:lvl4pPr>
            <a:lvl5pPr marL="2286000" lvl="4" indent="-285305" algn="l">
              <a:lnSpc>
                <a:spcPct val="100000"/>
              </a:lnSpc>
              <a:spcBef>
                <a:spcPts val="210"/>
              </a:spcBef>
              <a:spcAft>
                <a:spcPts val="0"/>
              </a:spcAft>
              <a:buClr>
                <a:srgbClr val="595959"/>
              </a:buClr>
              <a:buSzPts val="893"/>
              <a:buFont typeface="Noto Sans Symbols"/>
              <a:buChar char="▪"/>
              <a:defRPr sz="1050">
                <a:solidFill>
                  <a:srgbClr val="595959"/>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56" name="Google Shape;156;p75" descr="HatchLines_Cropped.png"/>
          <p:cNvPicPr preferRelativeResize="0"/>
          <p:nvPr/>
        </p:nvPicPr>
        <p:blipFill rotWithShape="1">
          <a:blip r:embed="rId3">
            <a:alphaModFix/>
          </a:blip>
          <a:srcRect/>
          <a:stretch/>
        </p:blipFill>
        <p:spPr>
          <a:xfrm>
            <a:off x="4370919" y="4396326"/>
            <a:ext cx="3378904" cy="528617"/>
          </a:xfrm>
          <a:prstGeom prst="rect">
            <a:avLst/>
          </a:prstGeom>
          <a:noFill/>
          <a:ln>
            <a:noFill/>
          </a:ln>
        </p:spPr>
      </p:pic>
      <p:sp>
        <p:nvSpPr>
          <p:cNvPr id="157" name="Google Shape;157;p75"/>
          <p:cNvSpPr txBox="1">
            <a:spLocks noGrp="1"/>
          </p:cNvSpPr>
          <p:nvPr>
            <p:ph type="body" idx="15"/>
          </p:nvPr>
        </p:nvSpPr>
        <p:spPr>
          <a:xfrm>
            <a:off x="4793540" y="4626659"/>
            <a:ext cx="2956285" cy="31151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10"/>
              </a:spcBef>
              <a:spcAft>
                <a:spcPts val="0"/>
              </a:spcAft>
              <a:buClr>
                <a:srgbClr val="0099CC"/>
              </a:buClr>
              <a:buSzPts val="1050"/>
              <a:buNone/>
              <a:defRPr sz="1050" b="0" u="none">
                <a:solidFill>
                  <a:srgbClr val="0099CC"/>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158" name="Google Shape;158;p75"/>
          <p:cNvCxnSpPr/>
          <p:nvPr/>
        </p:nvCxnSpPr>
        <p:spPr>
          <a:xfrm>
            <a:off x="4370436" y="4396319"/>
            <a:ext cx="3379389" cy="0"/>
          </a:xfrm>
          <a:prstGeom prst="straightConnector1">
            <a:avLst/>
          </a:prstGeom>
          <a:noFill/>
          <a:ln w="25400" cap="flat" cmpd="sng">
            <a:solidFill>
              <a:srgbClr val="0099CC"/>
            </a:solidFill>
            <a:prstDash val="solid"/>
            <a:round/>
            <a:headEnd type="none" w="sm" len="sm"/>
            <a:tailEnd type="none" w="sm" len="sm"/>
          </a:ln>
        </p:spPr>
      </p:cxnSp>
      <p:sp>
        <p:nvSpPr>
          <p:cNvPr id="159" name="Google Shape;159;p75"/>
          <p:cNvSpPr txBox="1">
            <a:spLocks noGrp="1"/>
          </p:cNvSpPr>
          <p:nvPr>
            <p:ph type="body" idx="16"/>
          </p:nvPr>
        </p:nvSpPr>
        <p:spPr>
          <a:xfrm>
            <a:off x="8547096" y="4938178"/>
            <a:ext cx="2956285" cy="723531"/>
          </a:xfrm>
          <a:prstGeom prst="rect">
            <a:avLst/>
          </a:prstGeom>
          <a:noFill/>
          <a:ln>
            <a:noFill/>
          </a:ln>
        </p:spPr>
        <p:txBody>
          <a:bodyPr spcFirstLastPara="1" wrap="square" lIns="91425" tIns="45700" rIns="91425" bIns="45700" anchor="t" anchorCtr="0">
            <a:noAutofit/>
          </a:bodyPr>
          <a:lstStyle>
            <a:lvl1pPr marL="457200" lvl="0" indent="-269113" algn="l">
              <a:lnSpc>
                <a:spcPct val="100000"/>
              </a:lnSpc>
              <a:spcBef>
                <a:spcPts val="150"/>
              </a:spcBef>
              <a:spcAft>
                <a:spcPts val="0"/>
              </a:spcAft>
              <a:buClr>
                <a:srgbClr val="595959"/>
              </a:buClr>
              <a:buSzPts val="638"/>
              <a:buFont typeface="Noto Sans Symbols"/>
              <a:buChar char="▪"/>
              <a:defRPr sz="750" i="1">
                <a:solidFill>
                  <a:srgbClr val="595959"/>
                </a:solidFill>
              </a:defRPr>
            </a:lvl1pPr>
            <a:lvl2pPr marL="914400" lvl="1" indent="-269112" algn="l">
              <a:lnSpc>
                <a:spcPct val="100000"/>
              </a:lnSpc>
              <a:spcBef>
                <a:spcPts val="150"/>
              </a:spcBef>
              <a:spcAft>
                <a:spcPts val="0"/>
              </a:spcAft>
              <a:buClr>
                <a:srgbClr val="595959"/>
              </a:buClr>
              <a:buSzPts val="638"/>
              <a:buFont typeface="Noto Sans Symbols"/>
              <a:buChar char="▪"/>
              <a:defRPr sz="750" i="1">
                <a:solidFill>
                  <a:srgbClr val="595959"/>
                </a:solidFill>
              </a:defRPr>
            </a:lvl2pPr>
            <a:lvl3pPr marL="1371600" lvl="2" indent="-269113" algn="l">
              <a:lnSpc>
                <a:spcPct val="100000"/>
              </a:lnSpc>
              <a:spcBef>
                <a:spcPts val="150"/>
              </a:spcBef>
              <a:spcAft>
                <a:spcPts val="0"/>
              </a:spcAft>
              <a:buClr>
                <a:srgbClr val="595959"/>
              </a:buClr>
              <a:buSzPts val="638"/>
              <a:buFont typeface="Noto Sans Symbols"/>
              <a:buChar char="▪"/>
              <a:defRPr sz="750" i="1">
                <a:solidFill>
                  <a:srgbClr val="595959"/>
                </a:solidFill>
              </a:defRPr>
            </a:lvl3pPr>
            <a:lvl4pPr marL="1828800" lvl="3" indent="-285305" algn="l">
              <a:lnSpc>
                <a:spcPct val="100000"/>
              </a:lnSpc>
              <a:spcBef>
                <a:spcPts val="210"/>
              </a:spcBef>
              <a:spcAft>
                <a:spcPts val="0"/>
              </a:spcAft>
              <a:buClr>
                <a:srgbClr val="595959"/>
              </a:buClr>
              <a:buSzPts val="893"/>
              <a:buFont typeface="Noto Sans Symbols"/>
              <a:buChar char="▪"/>
              <a:defRPr sz="1050">
                <a:solidFill>
                  <a:srgbClr val="595959"/>
                </a:solidFill>
              </a:defRPr>
            </a:lvl4pPr>
            <a:lvl5pPr marL="2286000" lvl="4" indent="-285305" algn="l">
              <a:lnSpc>
                <a:spcPct val="100000"/>
              </a:lnSpc>
              <a:spcBef>
                <a:spcPts val="210"/>
              </a:spcBef>
              <a:spcAft>
                <a:spcPts val="0"/>
              </a:spcAft>
              <a:buClr>
                <a:srgbClr val="595959"/>
              </a:buClr>
              <a:buSzPts val="893"/>
              <a:buFont typeface="Noto Sans Symbols"/>
              <a:buChar char="▪"/>
              <a:defRPr sz="1050">
                <a:solidFill>
                  <a:srgbClr val="595959"/>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60" name="Google Shape;160;p75" descr="HatchLines_Cropped.png"/>
          <p:cNvPicPr preferRelativeResize="0"/>
          <p:nvPr/>
        </p:nvPicPr>
        <p:blipFill rotWithShape="1">
          <a:blip r:embed="rId3">
            <a:alphaModFix/>
          </a:blip>
          <a:srcRect/>
          <a:stretch/>
        </p:blipFill>
        <p:spPr>
          <a:xfrm>
            <a:off x="8124475" y="4396326"/>
            <a:ext cx="3378904" cy="528617"/>
          </a:xfrm>
          <a:prstGeom prst="rect">
            <a:avLst/>
          </a:prstGeom>
          <a:noFill/>
          <a:ln>
            <a:noFill/>
          </a:ln>
        </p:spPr>
      </p:pic>
      <p:sp>
        <p:nvSpPr>
          <p:cNvPr id="161" name="Google Shape;161;p75"/>
          <p:cNvSpPr txBox="1">
            <a:spLocks noGrp="1"/>
          </p:cNvSpPr>
          <p:nvPr>
            <p:ph type="body" idx="17"/>
          </p:nvPr>
        </p:nvSpPr>
        <p:spPr>
          <a:xfrm>
            <a:off x="8547096" y="4626659"/>
            <a:ext cx="2956285" cy="31151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10"/>
              </a:spcBef>
              <a:spcAft>
                <a:spcPts val="0"/>
              </a:spcAft>
              <a:buClr>
                <a:srgbClr val="0099CC"/>
              </a:buClr>
              <a:buSzPts val="1050"/>
              <a:buNone/>
              <a:defRPr sz="1050" b="0" u="none">
                <a:solidFill>
                  <a:srgbClr val="0099CC"/>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162" name="Google Shape;162;p75"/>
          <p:cNvCxnSpPr/>
          <p:nvPr/>
        </p:nvCxnSpPr>
        <p:spPr>
          <a:xfrm>
            <a:off x="8123992" y="4396319"/>
            <a:ext cx="3379389" cy="0"/>
          </a:xfrm>
          <a:prstGeom prst="straightConnector1">
            <a:avLst/>
          </a:prstGeom>
          <a:noFill/>
          <a:ln w="25400" cap="flat" cmpd="sng">
            <a:solidFill>
              <a:srgbClr val="0099CC"/>
            </a:solidFill>
            <a:prstDash val="solid"/>
            <a:round/>
            <a:headEnd type="none" w="sm" len="sm"/>
            <a:tailEnd type="none" w="sm" len="sm"/>
          </a:ln>
        </p:spPr>
      </p:cxnSp>
      <p:sp>
        <p:nvSpPr>
          <p:cNvPr id="163" name="Google Shape;163;p75"/>
          <p:cNvSpPr txBox="1">
            <a:spLocks noGrp="1"/>
          </p:cNvSpPr>
          <p:nvPr>
            <p:ph type="sldNum" idx="12"/>
          </p:nvPr>
        </p:nvSpPr>
        <p:spPr>
          <a:xfrm>
            <a:off x="167953" y="6356357"/>
            <a:ext cx="284480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1pPr>
            <a:lvl2pPr marL="0" marR="0" lvl="1"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2pPr>
            <a:lvl3pPr marL="0" marR="0" lvl="2"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3pPr>
            <a:lvl4pPr marL="0" marR="0" lvl="3"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4pPr>
            <a:lvl5pPr marL="0" marR="0" lvl="4"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5pPr>
            <a:lvl6pPr marL="0" marR="0" lvl="5"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6pPr>
            <a:lvl7pPr marL="0" marR="0" lvl="6"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7pPr>
            <a:lvl8pPr marL="0" marR="0" lvl="7"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8pPr>
            <a:lvl9pPr marL="0" marR="0" lvl="8"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mage Header Stats Gold Bar">
  <p:cSld name="Image Header Stats Gold Bar">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76"/>
          <p:cNvSpPr>
            <a:spLocks noGrp="1"/>
          </p:cNvSpPr>
          <p:nvPr>
            <p:ph type="pic" idx="2"/>
          </p:nvPr>
        </p:nvSpPr>
        <p:spPr>
          <a:xfrm>
            <a:off x="295148" y="249537"/>
            <a:ext cx="11629533" cy="1870949"/>
          </a:xfrm>
          <a:prstGeom prst="rect">
            <a:avLst/>
          </a:prstGeom>
          <a:gradFill>
            <a:gsLst>
              <a:gs pos="0">
                <a:srgbClr val="000000">
                  <a:alpha val="34901"/>
                </a:srgbClr>
              </a:gs>
              <a:gs pos="50000">
                <a:srgbClr val="FFFFFF">
                  <a:alpha val="0"/>
                </a:srgbClr>
              </a:gs>
              <a:gs pos="100000">
                <a:srgbClr val="FFFFFF">
                  <a:alpha val="0"/>
                </a:srgbClr>
              </a:gs>
            </a:gsLst>
            <a:lin ang="15719999" scaled="0"/>
          </a:gradFill>
          <a:ln>
            <a:noFill/>
          </a:ln>
        </p:spPr>
        <p:txBody>
          <a:bodyPr spcFirstLastPara="1" wrap="square" lIns="91425" tIns="45700" rIns="91425" bIns="45700" anchor="t" anchorCtr="0">
            <a:noAutofit/>
          </a:bodyPr>
          <a:lstStyle>
            <a:lvl1pPr marR="0" lvl="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R="0" lvl="1" algn="l" rtl="0">
              <a:lnSpc>
                <a:spcPct val="100000"/>
              </a:lnSpc>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R="0" lvl="2"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R="0" lvl="4"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R="0" lvl="5"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66" name="Google Shape;166;p76"/>
          <p:cNvSpPr txBox="1">
            <a:spLocks noGrp="1"/>
          </p:cNvSpPr>
          <p:nvPr>
            <p:ph type="ctrTitle"/>
          </p:nvPr>
        </p:nvSpPr>
        <p:spPr>
          <a:xfrm>
            <a:off x="662033" y="812038"/>
            <a:ext cx="10363200" cy="82424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400"/>
              <a:buFont typeface="Arial"/>
              <a:buNone/>
              <a:defRPr sz="2400" u="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76"/>
          <p:cNvSpPr txBox="1">
            <a:spLocks noGrp="1"/>
          </p:cNvSpPr>
          <p:nvPr>
            <p:ph type="subTitle" idx="1"/>
          </p:nvPr>
        </p:nvSpPr>
        <p:spPr>
          <a:xfrm>
            <a:off x="662033" y="564815"/>
            <a:ext cx="8534400" cy="235006"/>
          </a:xfrm>
          <a:prstGeom prst="rect">
            <a:avLst/>
          </a:prstGeom>
          <a:noFill/>
          <a:ln>
            <a:noFill/>
          </a:ln>
        </p:spPr>
        <p:txBody>
          <a:bodyPr spcFirstLastPara="1" wrap="square" lIns="0" tIns="0" rIns="0" bIns="45700" anchor="t" anchorCtr="0">
            <a:noAutofit/>
          </a:bodyPr>
          <a:lstStyle>
            <a:lvl1pPr lvl="0" algn="l">
              <a:lnSpc>
                <a:spcPct val="100000"/>
              </a:lnSpc>
              <a:spcBef>
                <a:spcPts val="210"/>
              </a:spcBef>
              <a:spcAft>
                <a:spcPts val="0"/>
              </a:spcAft>
              <a:buClr>
                <a:schemeClr val="lt1"/>
              </a:buClr>
              <a:buSzPts val="1050"/>
              <a:buNone/>
              <a:defRPr sz="1050" b="1">
                <a:solidFill>
                  <a:schemeClr val="lt1"/>
                </a:solidFill>
              </a:defRPr>
            </a:lvl1pPr>
            <a:lvl2pPr lvl="1" algn="ctr">
              <a:lnSpc>
                <a:spcPct val="100000"/>
              </a:lnSpc>
              <a:spcBef>
                <a:spcPts val="420"/>
              </a:spcBef>
              <a:spcAft>
                <a:spcPts val="0"/>
              </a:spcAft>
              <a:buClr>
                <a:srgbClr val="888888"/>
              </a:buClr>
              <a:buSzPts val="2100"/>
              <a:buNone/>
              <a:defRPr>
                <a:solidFill>
                  <a:srgbClr val="888888"/>
                </a:solidFill>
              </a:defRPr>
            </a:lvl2pPr>
            <a:lvl3pPr lvl="2" algn="ctr">
              <a:lnSpc>
                <a:spcPct val="100000"/>
              </a:lnSpc>
              <a:spcBef>
                <a:spcPts val="36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a:endParaRPr/>
          </a:p>
        </p:txBody>
      </p:sp>
      <p:sp>
        <p:nvSpPr>
          <p:cNvPr id="168" name="Google Shape;168;p76"/>
          <p:cNvSpPr txBox="1">
            <a:spLocks noGrp="1"/>
          </p:cNvSpPr>
          <p:nvPr>
            <p:ph type="body" idx="3"/>
          </p:nvPr>
        </p:nvSpPr>
        <p:spPr>
          <a:xfrm>
            <a:off x="1085140" y="3257542"/>
            <a:ext cx="2956285" cy="723531"/>
          </a:xfrm>
          <a:prstGeom prst="rect">
            <a:avLst/>
          </a:prstGeom>
          <a:noFill/>
          <a:ln>
            <a:noFill/>
          </a:ln>
        </p:spPr>
        <p:txBody>
          <a:bodyPr spcFirstLastPara="1" wrap="square" lIns="91425" tIns="45700" rIns="91425" bIns="45700" anchor="t" anchorCtr="0">
            <a:noAutofit/>
          </a:bodyPr>
          <a:lstStyle>
            <a:lvl1pPr marL="457200" lvl="0" indent="-269113" algn="l">
              <a:lnSpc>
                <a:spcPct val="100000"/>
              </a:lnSpc>
              <a:spcBef>
                <a:spcPts val="150"/>
              </a:spcBef>
              <a:spcAft>
                <a:spcPts val="0"/>
              </a:spcAft>
              <a:buClr>
                <a:srgbClr val="595959"/>
              </a:buClr>
              <a:buSzPts val="638"/>
              <a:buFont typeface="Noto Sans Symbols"/>
              <a:buChar char="▪"/>
              <a:defRPr sz="750" i="1">
                <a:solidFill>
                  <a:srgbClr val="595959"/>
                </a:solidFill>
              </a:defRPr>
            </a:lvl1pPr>
            <a:lvl2pPr marL="914400" lvl="1" indent="-269112" algn="l">
              <a:lnSpc>
                <a:spcPct val="100000"/>
              </a:lnSpc>
              <a:spcBef>
                <a:spcPts val="150"/>
              </a:spcBef>
              <a:spcAft>
                <a:spcPts val="0"/>
              </a:spcAft>
              <a:buClr>
                <a:srgbClr val="595959"/>
              </a:buClr>
              <a:buSzPts val="638"/>
              <a:buFont typeface="Noto Sans Symbols"/>
              <a:buChar char="▪"/>
              <a:defRPr sz="750" i="1">
                <a:solidFill>
                  <a:srgbClr val="595959"/>
                </a:solidFill>
              </a:defRPr>
            </a:lvl2pPr>
            <a:lvl3pPr marL="1371600" lvl="2" indent="-269113" algn="l">
              <a:lnSpc>
                <a:spcPct val="100000"/>
              </a:lnSpc>
              <a:spcBef>
                <a:spcPts val="150"/>
              </a:spcBef>
              <a:spcAft>
                <a:spcPts val="0"/>
              </a:spcAft>
              <a:buClr>
                <a:srgbClr val="595959"/>
              </a:buClr>
              <a:buSzPts val="638"/>
              <a:buFont typeface="Noto Sans Symbols"/>
              <a:buChar char="▪"/>
              <a:defRPr sz="750" i="1">
                <a:solidFill>
                  <a:srgbClr val="595959"/>
                </a:solidFill>
              </a:defRPr>
            </a:lvl3pPr>
            <a:lvl4pPr marL="1828800" lvl="3" indent="-285305" algn="l">
              <a:lnSpc>
                <a:spcPct val="100000"/>
              </a:lnSpc>
              <a:spcBef>
                <a:spcPts val="210"/>
              </a:spcBef>
              <a:spcAft>
                <a:spcPts val="0"/>
              </a:spcAft>
              <a:buClr>
                <a:srgbClr val="595959"/>
              </a:buClr>
              <a:buSzPts val="893"/>
              <a:buFont typeface="Noto Sans Symbols"/>
              <a:buChar char="▪"/>
              <a:defRPr sz="1050">
                <a:solidFill>
                  <a:srgbClr val="595959"/>
                </a:solidFill>
              </a:defRPr>
            </a:lvl4pPr>
            <a:lvl5pPr marL="2286000" lvl="4" indent="-285305" algn="l">
              <a:lnSpc>
                <a:spcPct val="100000"/>
              </a:lnSpc>
              <a:spcBef>
                <a:spcPts val="210"/>
              </a:spcBef>
              <a:spcAft>
                <a:spcPts val="0"/>
              </a:spcAft>
              <a:buClr>
                <a:srgbClr val="595959"/>
              </a:buClr>
              <a:buSzPts val="893"/>
              <a:buFont typeface="Noto Sans Symbols"/>
              <a:buChar char="▪"/>
              <a:defRPr sz="1050">
                <a:solidFill>
                  <a:srgbClr val="595959"/>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9" name="Google Shape;169;p76"/>
          <p:cNvSpPr/>
          <p:nvPr/>
        </p:nvSpPr>
        <p:spPr>
          <a:xfrm>
            <a:off x="283860" y="207436"/>
            <a:ext cx="11650133" cy="46566"/>
          </a:xfrm>
          <a:prstGeom prst="rect">
            <a:avLst/>
          </a:prstGeom>
          <a:solidFill>
            <a:srgbClr val="B0BC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70" name="Google Shape;170;p76" descr="HatchLines_Cropped.png"/>
          <p:cNvPicPr preferRelativeResize="0"/>
          <p:nvPr/>
        </p:nvPicPr>
        <p:blipFill rotWithShape="1">
          <a:blip r:embed="rId3">
            <a:alphaModFix/>
          </a:blip>
          <a:srcRect/>
          <a:stretch/>
        </p:blipFill>
        <p:spPr>
          <a:xfrm>
            <a:off x="662519" y="2715692"/>
            <a:ext cx="3378904" cy="528617"/>
          </a:xfrm>
          <a:prstGeom prst="rect">
            <a:avLst/>
          </a:prstGeom>
          <a:noFill/>
          <a:ln>
            <a:noFill/>
          </a:ln>
        </p:spPr>
      </p:pic>
      <p:sp>
        <p:nvSpPr>
          <p:cNvPr id="171" name="Google Shape;171;p76"/>
          <p:cNvSpPr txBox="1">
            <a:spLocks noGrp="1"/>
          </p:cNvSpPr>
          <p:nvPr>
            <p:ph type="body" idx="4"/>
          </p:nvPr>
        </p:nvSpPr>
        <p:spPr>
          <a:xfrm>
            <a:off x="1085140" y="2946025"/>
            <a:ext cx="2956285" cy="31151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10"/>
              </a:spcBef>
              <a:spcAft>
                <a:spcPts val="0"/>
              </a:spcAft>
              <a:buClr>
                <a:srgbClr val="5C005D"/>
              </a:buClr>
              <a:buSzPts val="1050"/>
              <a:buNone/>
              <a:defRPr sz="1050" b="0" u="none">
                <a:solidFill>
                  <a:srgbClr val="5C005D"/>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172" name="Google Shape;172;p76"/>
          <p:cNvCxnSpPr/>
          <p:nvPr/>
        </p:nvCxnSpPr>
        <p:spPr>
          <a:xfrm>
            <a:off x="662036" y="2715685"/>
            <a:ext cx="3379389" cy="0"/>
          </a:xfrm>
          <a:prstGeom prst="straightConnector1">
            <a:avLst/>
          </a:prstGeom>
          <a:noFill/>
          <a:ln w="25400" cap="flat" cmpd="sng">
            <a:solidFill>
              <a:srgbClr val="B0BC22"/>
            </a:solidFill>
            <a:prstDash val="solid"/>
            <a:round/>
            <a:headEnd type="none" w="sm" len="sm"/>
            <a:tailEnd type="none" w="sm" len="sm"/>
          </a:ln>
        </p:spPr>
      </p:cxnSp>
      <p:sp>
        <p:nvSpPr>
          <p:cNvPr id="173" name="Google Shape;173;p76"/>
          <p:cNvSpPr txBox="1">
            <a:spLocks noGrp="1"/>
          </p:cNvSpPr>
          <p:nvPr>
            <p:ph type="body" idx="5"/>
          </p:nvPr>
        </p:nvSpPr>
        <p:spPr>
          <a:xfrm>
            <a:off x="4793540" y="3257542"/>
            <a:ext cx="2956285" cy="723531"/>
          </a:xfrm>
          <a:prstGeom prst="rect">
            <a:avLst/>
          </a:prstGeom>
          <a:noFill/>
          <a:ln>
            <a:noFill/>
          </a:ln>
        </p:spPr>
        <p:txBody>
          <a:bodyPr spcFirstLastPara="1" wrap="square" lIns="91425" tIns="45700" rIns="91425" bIns="45700" anchor="t" anchorCtr="0">
            <a:noAutofit/>
          </a:bodyPr>
          <a:lstStyle>
            <a:lvl1pPr marL="457200" lvl="0" indent="-269113" algn="l">
              <a:lnSpc>
                <a:spcPct val="100000"/>
              </a:lnSpc>
              <a:spcBef>
                <a:spcPts val="150"/>
              </a:spcBef>
              <a:spcAft>
                <a:spcPts val="0"/>
              </a:spcAft>
              <a:buClr>
                <a:srgbClr val="595959"/>
              </a:buClr>
              <a:buSzPts val="638"/>
              <a:buFont typeface="Noto Sans Symbols"/>
              <a:buChar char="▪"/>
              <a:defRPr sz="750" i="1">
                <a:solidFill>
                  <a:srgbClr val="595959"/>
                </a:solidFill>
              </a:defRPr>
            </a:lvl1pPr>
            <a:lvl2pPr marL="914400" lvl="1" indent="-269112" algn="l">
              <a:lnSpc>
                <a:spcPct val="100000"/>
              </a:lnSpc>
              <a:spcBef>
                <a:spcPts val="150"/>
              </a:spcBef>
              <a:spcAft>
                <a:spcPts val="0"/>
              </a:spcAft>
              <a:buClr>
                <a:srgbClr val="595959"/>
              </a:buClr>
              <a:buSzPts val="638"/>
              <a:buFont typeface="Noto Sans Symbols"/>
              <a:buChar char="▪"/>
              <a:defRPr sz="750" i="1">
                <a:solidFill>
                  <a:srgbClr val="595959"/>
                </a:solidFill>
              </a:defRPr>
            </a:lvl2pPr>
            <a:lvl3pPr marL="1371600" lvl="2" indent="-269113" algn="l">
              <a:lnSpc>
                <a:spcPct val="100000"/>
              </a:lnSpc>
              <a:spcBef>
                <a:spcPts val="150"/>
              </a:spcBef>
              <a:spcAft>
                <a:spcPts val="0"/>
              </a:spcAft>
              <a:buClr>
                <a:srgbClr val="595959"/>
              </a:buClr>
              <a:buSzPts val="638"/>
              <a:buFont typeface="Noto Sans Symbols"/>
              <a:buChar char="▪"/>
              <a:defRPr sz="750" i="1">
                <a:solidFill>
                  <a:srgbClr val="595959"/>
                </a:solidFill>
              </a:defRPr>
            </a:lvl3pPr>
            <a:lvl4pPr marL="1828800" lvl="3" indent="-285305" algn="l">
              <a:lnSpc>
                <a:spcPct val="100000"/>
              </a:lnSpc>
              <a:spcBef>
                <a:spcPts val="210"/>
              </a:spcBef>
              <a:spcAft>
                <a:spcPts val="0"/>
              </a:spcAft>
              <a:buClr>
                <a:srgbClr val="595959"/>
              </a:buClr>
              <a:buSzPts val="893"/>
              <a:buFont typeface="Noto Sans Symbols"/>
              <a:buChar char="▪"/>
              <a:defRPr sz="1050">
                <a:solidFill>
                  <a:srgbClr val="595959"/>
                </a:solidFill>
              </a:defRPr>
            </a:lvl4pPr>
            <a:lvl5pPr marL="2286000" lvl="4" indent="-285305" algn="l">
              <a:lnSpc>
                <a:spcPct val="100000"/>
              </a:lnSpc>
              <a:spcBef>
                <a:spcPts val="210"/>
              </a:spcBef>
              <a:spcAft>
                <a:spcPts val="0"/>
              </a:spcAft>
              <a:buClr>
                <a:srgbClr val="595959"/>
              </a:buClr>
              <a:buSzPts val="893"/>
              <a:buFont typeface="Noto Sans Symbols"/>
              <a:buChar char="▪"/>
              <a:defRPr sz="1050">
                <a:solidFill>
                  <a:srgbClr val="595959"/>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74" name="Google Shape;174;p76" descr="HatchLines_Cropped.png"/>
          <p:cNvPicPr preferRelativeResize="0"/>
          <p:nvPr/>
        </p:nvPicPr>
        <p:blipFill rotWithShape="1">
          <a:blip r:embed="rId3">
            <a:alphaModFix/>
          </a:blip>
          <a:srcRect/>
          <a:stretch/>
        </p:blipFill>
        <p:spPr>
          <a:xfrm>
            <a:off x="4370919" y="2715692"/>
            <a:ext cx="3378904" cy="528617"/>
          </a:xfrm>
          <a:prstGeom prst="rect">
            <a:avLst/>
          </a:prstGeom>
          <a:noFill/>
          <a:ln>
            <a:noFill/>
          </a:ln>
        </p:spPr>
      </p:pic>
      <p:sp>
        <p:nvSpPr>
          <p:cNvPr id="175" name="Google Shape;175;p76"/>
          <p:cNvSpPr txBox="1">
            <a:spLocks noGrp="1"/>
          </p:cNvSpPr>
          <p:nvPr>
            <p:ph type="body" idx="6"/>
          </p:nvPr>
        </p:nvSpPr>
        <p:spPr>
          <a:xfrm>
            <a:off x="4793540" y="2946025"/>
            <a:ext cx="2956285" cy="31151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10"/>
              </a:spcBef>
              <a:spcAft>
                <a:spcPts val="0"/>
              </a:spcAft>
              <a:buClr>
                <a:srgbClr val="5C005D"/>
              </a:buClr>
              <a:buSzPts val="1050"/>
              <a:buNone/>
              <a:defRPr sz="1050" b="0" u="none">
                <a:solidFill>
                  <a:srgbClr val="5C005D"/>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176" name="Google Shape;176;p76"/>
          <p:cNvCxnSpPr/>
          <p:nvPr/>
        </p:nvCxnSpPr>
        <p:spPr>
          <a:xfrm>
            <a:off x="4370436" y="2715685"/>
            <a:ext cx="3379389" cy="0"/>
          </a:xfrm>
          <a:prstGeom prst="straightConnector1">
            <a:avLst/>
          </a:prstGeom>
          <a:noFill/>
          <a:ln w="25400" cap="flat" cmpd="sng">
            <a:solidFill>
              <a:srgbClr val="B0BC22"/>
            </a:solidFill>
            <a:prstDash val="solid"/>
            <a:round/>
            <a:headEnd type="none" w="sm" len="sm"/>
            <a:tailEnd type="none" w="sm" len="sm"/>
          </a:ln>
        </p:spPr>
      </p:cxnSp>
      <p:sp>
        <p:nvSpPr>
          <p:cNvPr id="177" name="Google Shape;177;p76"/>
          <p:cNvSpPr txBox="1">
            <a:spLocks noGrp="1"/>
          </p:cNvSpPr>
          <p:nvPr>
            <p:ph type="body" idx="7"/>
          </p:nvPr>
        </p:nvSpPr>
        <p:spPr>
          <a:xfrm>
            <a:off x="8547096" y="3257542"/>
            <a:ext cx="2956285" cy="723531"/>
          </a:xfrm>
          <a:prstGeom prst="rect">
            <a:avLst/>
          </a:prstGeom>
          <a:noFill/>
          <a:ln>
            <a:noFill/>
          </a:ln>
        </p:spPr>
        <p:txBody>
          <a:bodyPr spcFirstLastPara="1" wrap="square" lIns="91425" tIns="45700" rIns="91425" bIns="45700" anchor="t" anchorCtr="0">
            <a:noAutofit/>
          </a:bodyPr>
          <a:lstStyle>
            <a:lvl1pPr marL="457200" lvl="0" indent="-269113" algn="l">
              <a:lnSpc>
                <a:spcPct val="100000"/>
              </a:lnSpc>
              <a:spcBef>
                <a:spcPts val="150"/>
              </a:spcBef>
              <a:spcAft>
                <a:spcPts val="0"/>
              </a:spcAft>
              <a:buClr>
                <a:srgbClr val="595959"/>
              </a:buClr>
              <a:buSzPts val="638"/>
              <a:buFont typeface="Noto Sans Symbols"/>
              <a:buChar char="▪"/>
              <a:defRPr sz="750" i="1">
                <a:solidFill>
                  <a:srgbClr val="595959"/>
                </a:solidFill>
              </a:defRPr>
            </a:lvl1pPr>
            <a:lvl2pPr marL="914400" lvl="1" indent="-269112" algn="l">
              <a:lnSpc>
                <a:spcPct val="100000"/>
              </a:lnSpc>
              <a:spcBef>
                <a:spcPts val="150"/>
              </a:spcBef>
              <a:spcAft>
                <a:spcPts val="0"/>
              </a:spcAft>
              <a:buClr>
                <a:srgbClr val="595959"/>
              </a:buClr>
              <a:buSzPts val="638"/>
              <a:buFont typeface="Noto Sans Symbols"/>
              <a:buChar char="▪"/>
              <a:defRPr sz="750" i="1">
                <a:solidFill>
                  <a:srgbClr val="595959"/>
                </a:solidFill>
              </a:defRPr>
            </a:lvl2pPr>
            <a:lvl3pPr marL="1371600" lvl="2" indent="-269113" algn="l">
              <a:lnSpc>
                <a:spcPct val="100000"/>
              </a:lnSpc>
              <a:spcBef>
                <a:spcPts val="150"/>
              </a:spcBef>
              <a:spcAft>
                <a:spcPts val="0"/>
              </a:spcAft>
              <a:buClr>
                <a:srgbClr val="595959"/>
              </a:buClr>
              <a:buSzPts val="638"/>
              <a:buFont typeface="Noto Sans Symbols"/>
              <a:buChar char="▪"/>
              <a:defRPr sz="750" i="1">
                <a:solidFill>
                  <a:srgbClr val="595959"/>
                </a:solidFill>
              </a:defRPr>
            </a:lvl3pPr>
            <a:lvl4pPr marL="1828800" lvl="3" indent="-285305" algn="l">
              <a:lnSpc>
                <a:spcPct val="100000"/>
              </a:lnSpc>
              <a:spcBef>
                <a:spcPts val="210"/>
              </a:spcBef>
              <a:spcAft>
                <a:spcPts val="0"/>
              </a:spcAft>
              <a:buClr>
                <a:srgbClr val="595959"/>
              </a:buClr>
              <a:buSzPts val="893"/>
              <a:buFont typeface="Noto Sans Symbols"/>
              <a:buChar char="▪"/>
              <a:defRPr sz="1050">
                <a:solidFill>
                  <a:srgbClr val="595959"/>
                </a:solidFill>
              </a:defRPr>
            </a:lvl4pPr>
            <a:lvl5pPr marL="2286000" lvl="4" indent="-285305" algn="l">
              <a:lnSpc>
                <a:spcPct val="100000"/>
              </a:lnSpc>
              <a:spcBef>
                <a:spcPts val="210"/>
              </a:spcBef>
              <a:spcAft>
                <a:spcPts val="0"/>
              </a:spcAft>
              <a:buClr>
                <a:srgbClr val="595959"/>
              </a:buClr>
              <a:buSzPts val="893"/>
              <a:buFont typeface="Noto Sans Symbols"/>
              <a:buChar char="▪"/>
              <a:defRPr sz="1050">
                <a:solidFill>
                  <a:srgbClr val="595959"/>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78" name="Google Shape;178;p76" descr="HatchLines_Cropped.png"/>
          <p:cNvPicPr preferRelativeResize="0"/>
          <p:nvPr/>
        </p:nvPicPr>
        <p:blipFill rotWithShape="1">
          <a:blip r:embed="rId3">
            <a:alphaModFix/>
          </a:blip>
          <a:srcRect/>
          <a:stretch/>
        </p:blipFill>
        <p:spPr>
          <a:xfrm>
            <a:off x="8124475" y="2715692"/>
            <a:ext cx="3378904" cy="528617"/>
          </a:xfrm>
          <a:prstGeom prst="rect">
            <a:avLst/>
          </a:prstGeom>
          <a:noFill/>
          <a:ln>
            <a:noFill/>
          </a:ln>
        </p:spPr>
      </p:pic>
      <p:sp>
        <p:nvSpPr>
          <p:cNvPr id="179" name="Google Shape;179;p76"/>
          <p:cNvSpPr txBox="1">
            <a:spLocks noGrp="1"/>
          </p:cNvSpPr>
          <p:nvPr>
            <p:ph type="body" idx="8"/>
          </p:nvPr>
        </p:nvSpPr>
        <p:spPr>
          <a:xfrm>
            <a:off x="8547096" y="2946025"/>
            <a:ext cx="2956285" cy="31151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10"/>
              </a:spcBef>
              <a:spcAft>
                <a:spcPts val="0"/>
              </a:spcAft>
              <a:buClr>
                <a:srgbClr val="5C005D"/>
              </a:buClr>
              <a:buSzPts val="1050"/>
              <a:buNone/>
              <a:defRPr sz="1050" b="0" u="none">
                <a:solidFill>
                  <a:srgbClr val="5C005D"/>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180" name="Google Shape;180;p76"/>
          <p:cNvCxnSpPr/>
          <p:nvPr/>
        </p:nvCxnSpPr>
        <p:spPr>
          <a:xfrm>
            <a:off x="8123992" y="2715685"/>
            <a:ext cx="3379389" cy="0"/>
          </a:xfrm>
          <a:prstGeom prst="straightConnector1">
            <a:avLst/>
          </a:prstGeom>
          <a:noFill/>
          <a:ln w="25400" cap="flat" cmpd="sng">
            <a:solidFill>
              <a:srgbClr val="B0BC22"/>
            </a:solidFill>
            <a:prstDash val="solid"/>
            <a:round/>
            <a:headEnd type="none" w="sm" len="sm"/>
            <a:tailEnd type="none" w="sm" len="sm"/>
          </a:ln>
        </p:spPr>
      </p:cxnSp>
      <p:sp>
        <p:nvSpPr>
          <p:cNvPr id="181" name="Google Shape;181;p76"/>
          <p:cNvSpPr txBox="1">
            <a:spLocks noGrp="1"/>
          </p:cNvSpPr>
          <p:nvPr>
            <p:ph type="body" idx="9"/>
          </p:nvPr>
        </p:nvSpPr>
        <p:spPr>
          <a:xfrm>
            <a:off x="1085140" y="4938178"/>
            <a:ext cx="2956285" cy="723531"/>
          </a:xfrm>
          <a:prstGeom prst="rect">
            <a:avLst/>
          </a:prstGeom>
          <a:noFill/>
          <a:ln>
            <a:noFill/>
          </a:ln>
        </p:spPr>
        <p:txBody>
          <a:bodyPr spcFirstLastPara="1" wrap="square" lIns="91425" tIns="45700" rIns="91425" bIns="45700" anchor="t" anchorCtr="0">
            <a:noAutofit/>
          </a:bodyPr>
          <a:lstStyle>
            <a:lvl1pPr marL="457200" lvl="0" indent="-269113" algn="l">
              <a:lnSpc>
                <a:spcPct val="100000"/>
              </a:lnSpc>
              <a:spcBef>
                <a:spcPts val="150"/>
              </a:spcBef>
              <a:spcAft>
                <a:spcPts val="0"/>
              </a:spcAft>
              <a:buClr>
                <a:srgbClr val="595959"/>
              </a:buClr>
              <a:buSzPts val="638"/>
              <a:buFont typeface="Noto Sans Symbols"/>
              <a:buChar char="▪"/>
              <a:defRPr sz="750" i="1">
                <a:solidFill>
                  <a:srgbClr val="595959"/>
                </a:solidFill>
              </a:defRPr>
            </a:lvl1pPr>
            <a:lvl2pPr marL="914400" lvl="1" indent="-269112" algn="l">
              <a:lnSpc>
                <a:spcPct val="100000"/>
              </a:lnSpc>
              <a:spcBef>
                <a:spcPts val="150"/>
              </a:spcBef>
              <a:spcAft>
                <a:spcPts val="0"/>
              </a:spcAft>
              <a:buClr>
                <a:srgbClr val="595959"/>
              </a:buClr>
              <a:buSzPts val="638"/>
              <a:buFont typeface="Noto Sans Symbols"/>
              <a:buChar char="▪"/>
              <a:defRPr sz="750" i="1">
                <a:solidFill>
                  <a:srgbClr val="595959"/>
                </a:solidFill>
              </a:defRPr>
            </a:lvl2pPr>
            <a:lvl3pPr marL="1371600" lvl="2" indent="-269113" algn="l">
              <a:lnSpc>
                <a:spcPct val="100000"/>
              </a:lnSpc>
              <a:spcBef>
                <a:spcPts val="150"/>
              </a:spcBef>
              <a:spcAft>
                <a:spcPts val="0"/>
              </a:spcAft>
              <a:buClr>
                <a:srgbClr val="595959"/>
              </a:buClr>
              <a:buSzPts val="638"/>
              <a:buFont typeface="Noto Sans Symbols"/>
              <a:buChar char="▪"/>
              <a:defRPr sz="750" i="1">
                <a:solidFill>
                  <a:srgbClr val="595959"/>
                </a:solidFill>
              </a:defRPr>
            </a:lvl3pPr>
            <a:lvl4pPr marL="1828800" lvl="3" indent="-285305" algn="l">
              <a:lnSpc>
                <a:spcPct val="100000"/>
              </a:lnSpc>
              <a:spcBef>
                <a:spcPts val="210"/>
              </a:spcBef>
              <a:spcAft>
                <a:spcPts val="0"/>
              </a:spcAft>
              <a:buClr>
                <a:srgbClr val="595959"/>
              </a:buClr>
              <a:buSzPts val="893"/>
              <a:buFont typeface="Noto Sans Symbols"/>
              <a:buChar char="▪"/>
              <a:defRPr sz="1050">
                <a:solidFill>
                  <a:srgbClr val="595959"/>
                </a:solidFill>
              </a:defRPr>
            </a:lvl4pPr>
            <a:lvl5pPr marL="2286000" lvl="4" indent="-285305" algn="l">
              <a:lnSpc>
                <a:spcPct val="100000"/>
              </a:lnSpc>
              <a:spcBef>
                <a:spcPts val="210"/>
              </a:spcBef>
              <a:spcAft>
                <a:spcPts val="0"/>
              </a:spcAft>
              <a:buClr>
                <a:srgbClr val="595959"/>
              </a:buClr>
              <a:buSzPts val="893"/>
              <a:buFont typeface="Noto Sans Symbols"/>
              <a:buChar char="▪"/>
              <a:defRPr sz="1050">
                <a:solidFill>
                  <a:srgbClr val="595959"/>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82" name="Google Shape;182;p76" descr="HatchLines_Cropped.png"/>
          <p:cNvPicPr preferRelativeResize="0"/>
          <p:nvPr/>
        </p:nvPicPr>
        <p:blipFill rotWithShape="1">
          <a:blip r:embed="rId3">
            <a:alphaModFix/>
          </a:blip>
          <a:srcRect/>
          <a:stretch/>
        </p:blipFill>
        <p:spPr>
          <a:xfrm>
            <a:off x="662519" y="4396326"/>
            <a:ext cx="3378904" cy="528617"/>
          </a:xfrm>
          <a:prstGeom prst="rect">
            <a:avLst/>
          </a:prstGeom>
          <a:noFill/>
          <a:ln>
            <a:noFill/>
          </a:ln>
        </p:spPr>
      </p:pic>
      <p:sp>
        <p:nvSpPr>
          <p:cNvPr id="183" name="Google Shape;183;p76"/>
          <p:cNvSpPr txBox="1">
            <a:spLocks noGrp="1"/>
          </p:cNvSpPr>
          <p:nvPr>
            <p:ph type="body" idx="13"/>
          </p:nvPr>
        </p:nvSpPr>
        <p:spPr>
          <a:xfrm>
            <a:off x="1085140" y="4626659"/>
            <a:ext cx="2956285" cy="31151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10"/>
              </a:spcBef>
              <a:spcAft>
                <a:spcPts val="0"/>
              </a:spcAft>
              <a:buClr>
                <a:srgbClr val="5C005D"/>
              </a:buClr>
              <a:buSzPts val="1050"/>
              <a:buNone/>
              <a:defRPr sz="1050" b="0" u="none">
                <a:solidFill>
                  <a:srgbClr val="5C005D"/>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184" name="Google Shape;184;p76"/>
          <p:cNvCxnSpPr/>
          <p:nvPr/>
        </p:nvCxnSpPr>
        <p:spPr>
          <a:xfrm>
            <a:off x="662036" y="4396319"/>
            <a:ext cx="3379389" cy="0"/>
          </a:xfrm>
          <a:prstGeom prst="straightConnector1">
            <a:avLst/>
          </a:prstGeom>
          <a:noFill/>
          <a:ln w="25400" cap="flat" cmpd="sng">
            <a:solidFill>
              <a:srgbClr val="B0BC22"/>
            </a:solidFill>
            <a:prstDash val="solid"/>
            <a:round/>
            <a:headEnd type="none" w="sm" len="sm"/>
            <a:tailEnd type="none" w="sm" len="sm"/>
          </a:ln>
        </p:spPr>
      </p:cxnSp>
      <p:sp>
        <p:nvSpPr>
          <p:cNvPr id="185" name="Google Shape;185;p76"/>
          <p:cNvSpPr txBox="1">
            <a:spLocks noGrp="1"/>
          </p:cNvSpPr>
          <p:nvPr>
            <p:ph type="body" idx="14"/>
          </p:nvPr>
        </p:nvSpPr>
        <p:spPr>
          <a:xfrm>
            <a:off x="4793540" y="4938178"/>
            <a:ext cx="2956285" cy="723531"/>
          </a:xfrm>
          <a:prstGeom prst="rect">
            <a:avLst/>
          </a:prstGeom>
          <a:noFill/>
          <a:ln>
            <a:noFill/>
          </a:ln>
        </p:spPr>
        <p:txBody>
          <a:bodyPr spcFirstLastPara="1" wrap="square" lIns="91425" tIns="45700" rIns="91425" bIns="45700" anchor="t" anchorCtr="0">
            <a:noAutofit/>
          </a:bodyPr>
          <a:lstStyle>
            <a:lvl1pPr marL="457200" lvl="0" indent="-269113" algn="l">
              <a:lnSpc>
                <a:spcPct val="100000"/>
              </a:lnSpc>
              <a:spcBef>
                <a:spcPts val="150"/>
              </a:spcBef>
              <a:spcAft>
                <a:spcPts val="0"/>
              </a:spcAft>
              <a:buClr>
                <a:srgbClr val="595959"/>
              </a:buClr>
              <a:buSzPts val="638"/>
              <a:buFont typeface="Noto Sans Symbols"/>
              <a:buChar char="▪"/>
              <a:defRPr sz="750" i="1">
                <a:solidFill>
                  <a:srgbClr val="595959"/>
                </a:solidFill>
              </a:defRPr>
            </a:lvl1pPr>
            <a:lvl2pPr marL="914400" lvl="1" indent="-269112" algn="l">
              <a:lnSpc>
                <a:spcPct val="100000"/>
              </a:lnSpc>
              <a:spcBef>
                <a:spcPts val="150"/>
              </a:spcBef>
              <a:spcAft>
                <a:spcPts val="0"/>
              </a:spcAft>
              <a:buClr>
                <a:srgbClr val="595959"/>
              </a:buClr>
              <a:buSzPts val="638"/>
              <a:buFont typeface="Noto Sans Symbols"/>
              <a:buChar char="▪"/>
              <a:defRPr sz="750" i="1">
                <a:solidFill>
                  <a:srgbClr val="595959"/>
                </a:solidFill>
              </a:defRPr>
            </a:lvl2pPr>
            <a:lvl3pPr marL="1371600" lvl="2" indent="-269113" algn="l">
              <a:lnSpc>
                <a:spcPct val="100000"/>
              </a:lnSpc>
              <a:spcBef>
                <a:spcPts val="150"/>
              </a:spcBef>
              <a:spcAft>
                <a:spcPts val="0"/>
              </a:spcAft>
              <a:buClr>
                <a:srgbClr val="595959"/>
              </a:buClr>
              <a:buSzPts val="638"/>
              <a:buFont typeface="Noto Sans Symbols"/>
              <a:buChar char="▪"/>
              <a:defRPr sz="750" i="1">
                <a:solidFill>
                  <a:srgbClr val="595959"/>
                </a:solidFill>
              </a:defRPr>
            </a:lvl3pPr>
            <a:lvl4pPr marL="1828800" lvl="3" indent="-285305" algn="l">
              <a:lnSpc>
                <a:spcPct val="100000"/>
              </a:lnSpc>
              <a:spcBef>
                <a:spcPts val="210"/>
              </a:spcBef>
              <a:spcAft>
                <a:spcPts val="0"/>
              </a:spcAft>
              <a:buClr>
                <a:srgbClr val="595959"/>
              </a:buClr>
              <a:buSzPts val="893"/>
              <a:buFont typeface="Noto Sans Symbols"/>
              <a:buChar char="▪"/>
              <a:defRPr sz="1050">
                <a:solidFill>
                  <a:srgbClr val="595959"/>
                </a:solidFill>
              </a:defRPr>
            </a:lvl4pPr>
            <a:lvl5pPr marL="2286000" lvl="4" indent="-285305" algn="l">
              <a:lnSpc>
                <a:spcPct val="100000"/>
              </a:lnSpc>
              <a:spcBef>
                <a:spcPts val="210"/>
              </a:spcBef>
              <a:spcAft>
                <a:spcPts val="0"/>
              </a:spcAft>
              <a:buClr>
                <a:srgbClr val="595959"/>
              </a:buClr>
              <a:buSzPts val="893"/>
              <a:buFont typeface="Noto Sans Symbols"/>
              <a:buChar char="▪"/>
              <a:defRPr sz="1050">
                <a:solidFill>
                  <a:srgbClr val="595959"/>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86" name="Google Shape;186;p76" descr="HatchLines_Cropped.png"/>
          <p:cNvPicPr preferRelativeResize="0"/>
          <p:nvPr/>
        </p:nvPicPr>
        <p:blipFill rotWithShape="1">
          <a:blip r:embed="rId3">
            <a:alphaModFix/>
          </a:blip>
          <a:srcRect/>
          <a:stretch/>
        </p:blipFill>
        <p:spPr>
          <a:xfrm>
            <a:off x="4370919" y="4396326"/>
            <a:ext cx="3378904" cy="528617"/>
          </a:xfrm>
          <a:prstGeom prst="rect">
            <a:avLst/>
          </a:prstGeom>
          <a:noFill/>
          <a:ln>
            <a:noFill/>
          </a:ln>
        </p:spPr>
      </p:pic>
      <p:sp>
        <p:nvSpPr>
          <p:cNvPr id="187" name="Google Shape;187;p76"/>
          <p:cNvSpPr txBox="1">
            <a:spLocks noGrp="1"/>
          </p:cNvSpPr>
          <p:nvPr>
            <p:ph type="body" idx="15"/>
          </p:nvPr>
        </p:nvSpPr>
        <p:spPr>
          <a:xfrm>
            <a:off x="4793540" y="4626659"/>
            <a:ext cx="2956285" cy="31151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10"/>
              </a:spcBef>
              <a:spcAft>
                <a:spcPts val="0"/>
              </a:spcAft>
              <a:buClr>
                <a:srgbClr val="5C005D"/>
              </a:buClr>
              <a:buSzPts val="1050"/>
              <a:buNone/>
              <a:defRPr sz="1050" b="0" u="none">
                <a:solidFill>
                  <a:srgbClr val="5C005D"/>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188" name="Google Shape;188;p76"/>
          <p:cNvCxnSpPr/>
          <p:nvPr/>
        </p:nvCxnSpPr>
        <p:spPr>
          <a:xfrm>
            <a:off x="4370436" y="4396319"/>
            <a:ext cx="3379389" cy="0"/>
          </a:xfrm>
          <a:prstGeom prst="straightConnector1">
            <a:avLst/>
          </a:prstGeom>
          <a:noFill/>
          <a:ln w="25400" cap="flat" cmpd="sng">
            <a:solidFill>
              <a:srgbClr val="B0BC22"/>
            </a:solidFill>
            <a:prstDash val="solid"/>
            <a:round/>
            <a:headEnd type="none" w="sm" len="sm"/>
            <a:tailEnd type="none" w="sm" len="sm"/>
          </a:ln>
        </p:spPr>
      </p:cxnSp>
      <p:sp>
        <p:nvSpPr>
          <p:cNvPr id="189" name="Google Shape;189;p76"/>
          <p:cNvSpPr txBox="1">
            <a:spLocks noGrp="1"/>
          </p:cNvSpPr>
          <p:nvPr>
            <p:ph type="body" idx="16"/>
          </p:nvPr>
        </p:nvSpPr>
        <p:spPr>
          <a:xfrm>
            <a:off x="8547096" y="4938178"/>
            <a:ext cx="2956285" cy="723531"/>
          </a:xfrm>
          <a:prstGeom prst="rect">
            <a:avLst/>
          </a:prstGeom>
          <a:noFill/>
          <a:ln>
            <a:noFill/>
          </a:ln>
        </p:spPr>
        <p:txBody>
          <a:bodyPr spcFirstLastPara="1" wrap="square" lIns="91425" tIns="45700" rIns="91425" bIns="45700" anchor="t" anchorCtr="0">
            <a:noAutofit/>
          </a:bodyPr>
          <a:lstStyle>
            <a:lvl1pPr marL="457200" lvl="0" indent="-269113" algn="l">
              <a:lnSpc>
                <a:spcPct val="100000"/>
              </a:lnSpc>
              <a:spcBef>
                <a:spcPts val="150"/>
              </a:spcBef>
              <a:spcAft>
                <a:spcPts val="0"/>
              </a:spcAft>
              <a:buClr>
                <a:srgbClr val="595959"/>
              </a:buClr>
              <a:buSzPts val="638"/>
              <a:buFont typeface="Noto Sans Symbols"/>
              <a:buChar char="▪"/>
              <a:defRPr sz="750" i="1">
                <a:solidFill>
                  <a:srgbClr val="595959"/>
                </a:solidFill>
              </a:defRPr>
            </a:lvl1pPr>
            <a:lvl2pPr marL="914400" lvl="1" indent="-269112" algn="l">
              <a:lnSpc>
                <a:spcPct val="100000"/>
              </a:lnSpc>
              <a:spcBef>
                <a:spcPts val="150"/>
              </a:spcBef>
              <a:spcAft>
                <a:spcPts val="0"/>
              </a:spcAft>
              <a:buClr>
                <a:srgbClr val="595959"/>
              </a:buClr>
              <a:buSzPts val="638"/>
              <a:buFont typeface="Noto Sans Symbols"/>
              <a:buChar char="▪"/>
              <a:defRPr sz="750" i="1">
                <a:solidFill>
                  <a:srgbClr val="595959"/>
                </a:solidFill>
              </a:defRPr>
            </a:lvl2pPr>
            <a:lvl3pPr marL="1371600" lvl="2" indent="-269113" algn="l">
              <a:lnSpc>
                <a:spcPct val="100000"/>
              </a:lnSpc>
              <a:spcBef>
                <a:spcPts val="150"/>
              </a:spcBef>
              <a:spcAft>
                <a:spcPts val="0"/>
              </a:spcAft>
              <a:buClr>
                <a:srgbClr val="595959"/>
              </a:buClr>
              <a:buSzPts val="638"/>
              <a:buFont typeface="Noto Sans Symbols"/>
              <a:buChar char="▪"/>
              <a:defRPr sz="750" i="1">
                <a:solidFill>
                  <a:srgbClr val="595959"/>
                </a:solidFill>
              </a:defRPr>
            </a:lvl3pPr>
            <a:lvl4pPr marL="1828800" lvl="3" indent="-285305" algn="l">
              <a:lnSpc>
                <a:spcPct val="100000"/>
              </a:lnSpc>
              <a:spcBef>
                <a:spcPts val="210"/>
              </a:spcBef>
              <a:spcAft>
                <a:spcPts val="0"/>
              </a:spcAft>
              <a:buClr>
                <a:srgbClr val="595959"/>
              </a:buClr>
              <a:buSzPts val="893"/>
              <a:buFont typeface="Noto Sans Symbols"/>
              <a:buChar char="▪"/>
              <a:defRPr sz="1050">
                <a:solidFill>
                  <a:srgbClr val="595959"/>
                </a:solidFill>
              </a:defRPr>
            </a:lvl4pPr>
            <a:lvl5pPr marL="2286000" lvl="4" indent="-285305" algn="l">
              <a:lnSpc>
                <a:spcPct val="100000"/>
              </a:lnSpc>
              <a:spcBef>
                <a:spcPts val="210"/>
              </a:spcBef>
              <a:spcAft>
                <a:spcPts val="0"/>
              </a:spcAft>
              <a:buClr>
                <a:srgbClr val="595959"/>
              </a:buClr>
              <a:buSzPts val="893"/>
              <a:buFont typeface="Noto Sans Symbols"/>
              <a:buChar char="▪"/>
              <a:defRPr sz="1050">
                <a:solidFill>
                  <a:srgbClr val="595959"/>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90" name="Google Shape;190;p76" descr="HatchLines_Cropped.png"/>
          <p:cNvPicPr preferRelativeResize="0"/>
          <p:nvPr/>
        </p:nvPicPr>
        <p:blipFill rotWithShape="1">
          <a:blip r:embed="rId3">
            <a:alphaModFix/>
          </a:blip>
          <a:srcRect/>
          <a:stretch/>
        </p:blipFill>
        <p:spPr>
          <a:xfrm>
            <a:off x="8124475" y="4396326"/>
            <a:ext cx="3378904" cy="528617"/>
          </a:xfrm>
          <a:prstGeom prst="rect">
            <a:avLst/>
          </a:prstGeom>
          <a:noFill/>
          <a:ln>
            <a:noFill/>
          </a:ln>
        </p:spPr>
      </p:pic>
      <p:sp>
        <p:nvSpPr>
          <p:cNvPr id="191" name="Google Shape;191;p76"/>
          <p:cNvSpPr txBox="1">
            <a:spLocks noGrp="1"/>
          </p:cNvSpPr>
          <p:nvPr>
            <p:ph type="body" idx="17"/>
          </p:nvPr>
        </p:nvSpPr>
        <p:spPr>
          <a:xfrm>
            <a:off x="8547096" y="4626659"/>
            <a:ext cx="2956285" cy="31151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10"/>
              </a:spcBef>
              <a:spcAft>
                <a:spcPts val="0"/>
              </a:spcAft>
              <a:buClr>
                <a:srgbClr val="5C005D"/>
              </a:buClr>
              <a:buSzPts val="1050"/>
              <a:buNone/>
              <a:defRPr sz="1050" b="0" u="none">
                <a:solidFill>
                  <a:srgbClr val="5C005D"/>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192" name="Google Shape;192;p76"/>
          <p:cNvCxnSpPr/>
          <p:nvPr/>
        </p:nvCxnSpPr>
        <p:spPr>
          <a:xfrm>
            <a:off x="8123992" y="4396319"/>
            <a:ext cx="3379389" cy="0"/>
          </a:xfrm>
          <a:prstGeom prst="straightConnector1">
            <a:avLst/>
          </a:prstGeom>
          <a:noFill/>
          <a:ln w="25400" cap="flat" cmpd="sng">
            <a:solidFill>
              <a:srgbClr val="B0BC22"/>
            </a:solidFill>
            <a:prstDash val="solid"/>
            <a:round/>
            <a:headEnd type="none" w="sm" len="sm"/>
            <a:tailEnd type="none" w="sm" len="sm"/>
          </a:ln>
        </p:spPr>
      </p:cxnSp>
      <p:sp>
        <p:nvSpPr>
          <p:cNvPr id="193" name="Google Shape;193;p76"/>
          <p:cNvSpPr txBox="1">
            <a:spLocks noGrp="1"/>
          </p:cNvSpPr>
          <p:nvPr>
            <p:ph type="sldNum" idx="12"/>
          </p:nvPr>
        </p:nvSpPr>
        <p:spPr>
          <a:xfrm>
            <a:off x="167953" y="6356357"/>
            <a:ext cx="284480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1pPr>
            <a:lvl2pPr marL="0" marR="0" lvl="1"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2pPr>
            <a:lvl3pPr marL="0" marR="0" lvl="2"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3pPr>
            <a:lvl4pPr marL="0" marR="0" lvl="3"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4pPr>
            <a:lvl5pPr marL="0" marR="0" lvl="4"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5pPr>
            <a:lvl6pPr marL="0" marR="0" lvl="5"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6pPr>
            <a:lvl7pPr marL="0" marR="0" lvl="6"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7pPr>
            <a:lvl8pPr marL="0" marR="0" lvl="7"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8pPr>
            <a:lvl9pPr marL="0" marR="0" lvl="8"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rrows Slide Purple Bar">
  <p:cSld name="Arrows Slide Purple Bar">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77"/>
          <p:cNvSpPr txBox="1">
            <a:spLocks noGrp="1"/>
          </p:cNvSpPr>
          <p:nvPr>
            <p:ph type="ctrTitle"/>
          </p:nvPr>
        </p:nvSpPr>
        <p:spPr>
          <a:xfrm>
            <a:off x="662033" y="812038"/>
            <a:ext cx="10363200" cy="82424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642566"/>
              </a:buClr>
              <a:buSzPts val="2400"/>
              <a:buFont typeface="Arial"/>
              <a:buNone/>
              <a:defRPr sz="2400" u="none">
                <a:solidFill>
                  <a:srgbClr val="64256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77"/>
          <p:cNvSpPr txBox="1">
            <a:spLocks noGrp="1"/>
          </p:cNvSpPr>
          <p:nvPr>
            <p:ph type="subTitle" idx="1"/>
          </p:nvPr>
        </p:nvSpPr>
        <p:spPr>
          <a:xfrm>
            <a:off x="662033" y="564815"/>
            <a:ext cx="8534400" cy="235006"/>
          </a:xfrm>
          <a:prstGeom prst="rect">
            <a:avLst/>
          </a:prstGeom>
          <a:noFill/>
          <a:ln>
            <a:noFill/>
          </a:ln>
        </p:spPr>
        <p:txBody>
          <a:bodyPr spcFirstLastPara="1" wrap="square" lIns="0" tIns="0" rIns="0" bIns="45700" anchor="t" anchorCtr="0">
            <a:noAutofit/>
          </a:bodyPr>
          <a:lstStyle>
            <a:lvl1pPr lvl="0" algn="l">
              <a:lnSpc>
                <a:spcPct val="100000"/>
              </a:lnSpc>
              <a:spcBef>
                <a:spcPts val="210"/>
              </a:spcBef>
              <a:spcAft>
                <a:spcPts val="0"/>
              </a:spcAft>
              <a:buClr>
                <a:srgbClr val="595959"/>
              </a:buClr>
              <a:buSzPts val="1050"/>
              <a:buNone/>
              <a:defRPr sz="1050" b="1">
                <a:solidFill>
                  <a:srgbClr val="595959"/>
                </a:solidFill>
              </a:defRPr>
            </a:lvl1pPr>
            <a:lvl2pPr lvl="1" algn="ctr">
              <a:lnSpc>
                <a:spcPct val="100000"/>
              </a:lnSpc>
              <a:spcBef>
                <a:spcPts val="420"/>
              </a:spcBef>
              <a:spcAft>
                <a:spcPts val="0"/>
              </a:spcAft>
              <a:buClr>
                <a:srgbClr val="888888"/>
              </a:buClr>
              <a:buSzPts val="2100"/>
              <a:buNone/>
              <a:defRPr>
                <a:solidFill>
                  <a:srgbClr val="888888"/>
                </a:solidFill>
              </a:defRPr>
            </a:lvl2pPr>
            <a:lvl3pPr lvl="2" algn="ctr">
              <a:lnSpc>
                <a:spcPct val="100000"/>
              </a:lnSpc>
              <a:spcBef>
                <a:spcPts val="36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a:endParaRPr/>
          </a:p>
        </p:txBody>
      </p:sp>
      <p:sp>
        <p:nvSpPr>
          <p:cNvPr id="197" name="Google Shape;197;p77"/>
          <p:cNvSpPr/>
          <p:nvPr/>
        </p:nvSpPr>
        <p:spPr>
          <a:xfrm>
            <a:off x="283860" y="207436"/>
            <a:ext cx="11650133" cy="46566"/>
          </a:xfrm>
          <a:prstGeom prst="rect">
            <a:avLst/>
          </a:prstGeom>
          <a:solidFill>
            <a:srgbClr val="5C005D"/>
          </a:solidFill>
          <a:ln w="9525" cap="flat" cmpd="sng">
            <a:solidFill>
              <a:srgbClr val="6425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198" name="Google Shape;198;p77"/>
          <p:cNvGrpSpPr/>
          <p:nvPr/>
        </p:nvGrpSpPr>
        <p:grpSpPr>
          <a:xfrm>
            <a:off x="662519" y="2620098"/>
            <a:ext cx="10642600" cy="2495550"/>
            <a:chOff x="565150" y="3806401"/>
            <a:chExt cx="7981950" cy="2495550"/>
          </a:xfrm>
        </p:grpSpPr>
        <p:sp>
          <p:nvSpPr>
            <p:cNvPr id="199" name="Google Shape;199;p77"/>
            <p:cNvSpPr/>
            <p:nvPr/>
          </p:nvSpPr>
          <p:spPr>
            <a:xfrm>
              <a:off x="6309720" y="3806401"/>
              <a:ext cx="2237380" cy="2495550"/>
            </a:xfrm>
            <a:custGeom>
              <a:avLst/>
              <a:gdLst/>
              <a:ahLst/>
              <a:cxnLst/>
              <a:rect l="l" t="t" r="r" b="b"/>
              <a:pathLst>
                <a:path w="1554525" h="1828800" extrusionOk="0">
                  <a:moveTo>
                    <a:pt x="6350" y="0"/>
                  </a:moveTo>
                  <a:lnTo>
                    <a:pt x="1339238" y="0"/>
                  </a:lnTo>
                  <a:lnTo>
                    <a:pt x="1554525" y="914400"/>
                  </a:lnTo>
                  <a:lnTo>
                    <a:pt x="1339238" y="1828800"/>
                  </a:lnTo>
                  <a:lnTo>
                    <a:pt x="0" y="1828800"/>
                  </a:lnTo>
                  <a:cubicBezTo>
                    <a:pt x="2117" y="1219200"/>
                    <a:pt x="4233" y="609600"/>
                    <a:pt x="6350" y="0"/>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00" name="Google Shape;200;p77"/>
            <p:cNvSpPr/>
            <p:nvPr/>
          </p:nvSpPr>
          <p:spPr>
            <a:xfrm>
              <a:off x="4427012" y="3806401"/>
              <a:ext cx="2237380" cy="2495550"/>
            </a:xfrm>
            <a:custGeom>
              <a:avLst/>
              <a:gdLst/>
              <a:ahLst/>
              <a:cxnLst/>
              <a:rect l="l" t="t" r="r" b="b"/>
              <a:pathLst>
                <a:path w="1554525" h="1828800" extrusionOk="0">
                  <a:moveTo>
                    <a:pt x="6350" y="0"/>
                  </a:moveTo>
                  <a:lnTo>
                    <a:pt x="1339238" y="0"/>
                  </a:lnTo>
                  <a:lnTo>
                    <a:pt x="1554525" y="914400"/>
                  </a:lnTo>
                  <a:lnTo>
                    <a:pt x="1339238" y="1828800"/>
                  </a:lnTo>
                  <a:lnTo>
                    <a:pt x="0" y="1828800"/>
                  </a:lnTo>
                  <a:cubicBezTo>
                    <a:pt x="2117" y="1219200"/>
                    <a:pt x="4233" y="609600"/>
                    <a:pt x="6350"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01" name="Google Shape;201;p77"/>
            <p:cNvSpPr/>
            <p:nvPr/>
          </p:nvSpPr>
          <p:spPr>
            <a:xfrm>
              <a:off x="2520574" y="3806401"/>
              <a:ext cx="2237380" cy="2495550"/>
            </a:xfrm>
            <a:custGeom>
              <a:avLst/>
              <a:gdLst/>
              <a:ahLst/>
              <a:cxnLst/>
              <a:rect l="l" t="t" r="r" b="b"/>
              <a:pathLst>
                <a:path w="1554525" h="1828800" extrusionOk="0">
                  <a:moveTo>
                    <a:pt x="6350" y="0"/>
                  </a:moveTo>
                  <a:lnTo>
                    <a:pt x="1339238" y="0"/>
                  </a:lnTo>
                  <a:lnTo>
                    <a:pt x="1554525" y="914400"/>
                  </a:lnTo>
                  <a:lnTo>
                    <a:pt x="1339238" y="1828800"/>
                  </a:lnTo>
                  <a:lnTo>
                    <a:pt x="0" y="1828800"/>
                  </a:lnTo>
                  <a:cubicBezTo>
                    <a:pt x="2117" y="1219200"/>
                    <a:pt x="4233" y="609600"/>
                    <a:pt x="6350" y="0"/>
                  </a:cubicBezTo>
                  <a:close/>
                </a:path>
              </a:pathLst>
            </a:cu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02" name="Google Shape;202;p77"/>
            <p:cNvSpPr/>
            <p:nvPr/>
          </p:nvSpPr>
          <p:spPr>
            <a:xfrm>
              <a:off x="604475" y="3806401"/>
              <a:ext cx="2237380" cy="2495550"/>
            </a:xfrm>
            <a:custGeom>
              <a:avLst/>
              <a:gdLst/>
              <a:ahLst/>
              <a:cxnLst/>
              <a:rect l="l" t="t" r="r" b="b"/>
              <a:pathLst>
                <a:path w="1554525" h="1828800" extrusionOk="0">
                  <a:moveTo>
                    <a:pt x="6350" y="0"/>
                  </a:moveTo>
                  <a:lnTo>
                    <a:pt x="1339238" y="0"/>
                  </a:lnTo>
                  <a:lnTo>
                    <a:pt x="1554525" y="914400"/>
                  </a:lnTo>
                  <a:lnTo>
                    <a:pt x="1339238" y="1828800"/>
                  </a:lnTo>
                  <a:lnTo>
                    <a:pt x="0" y="1828800"/>
                  </a:lnTo>
                  <a:cubicBezTo>
                    <a:pt x="2117" y="1219200"/>
                    <a:pt x="4233" y="609600"/>
                    <a:pt x="6350" y="0"/>
                  </a:cubicBezTo>
                  <a:close/>
                </a:path>
              </a:pathLst>
            </a:cu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03" name="Google Shape;203;p77"/>
            <p:cNvSpPr/>
            <p:nvPr/>
          </p:nvSpPr>
          <p:spPr>
            <a:xfrm>
              <a:off x="565150" y="3806401"/>
              <a:ext cx="52025" cy="2495550"/>
            </a:xfrm>
            <a:prstGeom prst="rect">
              <a:avLst/>
            </a:prstGeom>
            <a:solidFill>
              <a:srgbClr val="642566"/>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204" name="Google Shape;204;p77"/>
          <p:cNvSpPr txBox="1">
            <a:spLocks noGrp="1"/>
          </p:cNvSpPr>
          <p:nvPr>
            <p:ph type="body" idx="2"/>
          </p:nvPr>
        </p:nvSpPr>
        <p:spPr>
          <a:xfrm>
            <a:off x="831853" y="2708998"/>
            <a:ext cx="2360083" cy="25154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
              </a:spcBef>
              <a:spcAft>
                <a:spcPts val="0"/>
              </a:spcAft>
              <a:buClr>
                <a:srgbClr val="595959"/>
              </a:buClr>
              <a:buSzPts val="900"/>
              <a:buNone/>
              <a:defRPr sz="900" b="1" u="none">
                <a:solidFill>
                  <a:srgbClr val="595959"/>
                </a:solidFill>
                <a:latin typeface="Calibri"/>
                <a:ea typeface="Calibri"/>
                <a:cs typeface="Calibri"/>
                <a:sym typeface="Calibri"/>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5" name="Google Shape;205;p77"/>
          <p:cNvSpPr txBox="1">
            <a:spLocks noGrp="1"/>
          </p:cNvSpPr>
          <p:nvPr>
            <p:ph type="body" idx="3"/>
          </p:nvPr>
        </p:nvSpPr>
        <p:spPr>
          <a:xfrm>
            <a:off x="831853" y="2960546"/>
            <a:ext cx="2360083" cy="3287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Clr>
                <a:srgbClr val="642566"/>
              </a:buClr>
              <a:buSzPts val="1500"/>
              <a:buNone/>
              <a:defRPr sz="1500">
                <a:solidFill>
                  <a:srgbClr val="642566"/>
                </a:solidFill>
                <a:latin typeface="Calibri"/>
                <a:ea typeface="Calibri"/>
                <a:cs typeface="Calibri"/>
                <a:sym typeface="Calibri"/>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6" name="Google Shape;206;p77"/>
          <p:cNvSpPr txBox="1">
            <a:spLocks noGrp="1"/>
          </p:cNvSpPr>
          <p:nvPr>
            <p:ph type="body" idx="4"/>
          </p:nvPr>
        </p:nvSpPr>
        <p:spPr>
          <a:xfrm>
            <a:off x="3698125" y="2708998"/>
            <a:ext cx="2360083" cy="25154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
              </a:spcBef>
              <a:spcAft>
                <a:spcPts val="0"/>
              </a:spcAft>
              <a:buClr>
                <a:srgbClr val="595959"/>
              </a:buClr>
              <a:buSzPts val="900"/>
              <a:buNone/>
              <a:defRPr sz="900" b="1" u="none">
                <a:solidFill>
                  <a:srgbClr val="595959"/>
                </a:solidFill>
                <a:latin typeface="Calibri"/>
                <a:ea typeface="Calibri"/>
                <a:cs typeface="Calibri"/>
                <a:sym typeface="Calibri"/>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7" name="Google Shape;207;p77"/>
          <p:cNvSpPr txBox="1">
            <a:spLocks noGrp="1"/>
          </p:cNvSpPr>
          <p:nvPr>
            <p:ph type="body" idx="5"/>
          </p:nvPr>
        </p:nvSpPr>
        <p:spPr>
          <a:xfrm>
            <a:off x="3698125" y="2960546"/>
            <a:ext cx="2360083" cy="3287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Clr>
                <a:srgbClr val="642566"/>
              </a:buClr>
              <a:buSzPts val="1500"/>
              <a:buNone/>
              <a:defRPr sz="1500">
                <a:solidFill>
                  <a:srgbClr val="642566"/>
                </a:solidFill>
                <a:latin typeface="Calibri"/>
                <a:ea typeface="Calibri"/>
                <a:cs typeface="Calibri"/>
                <a:sym typeface="Calibri"/>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8" name="Google Shape;208;p77"/>
          <p:cNvSpPr txBox="1">
            <a:spLocks noGrp="1"/>
          </p:cNvSpPr>
          <p:nvPr>
            <p:ph type="body" idx="6"/>
          </p:nvPr>
        </p:nvSpPr>
        <p:spPr>
          <a:xfrm>
            <a:off x="6252925" y="2708998"/>
            <a:ext cx="2360083" cy="25154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
              </a:spcBef>
              <a:spcAft>
                <a:spcPts val="0"/>
              </a:spcAft>
              <a:buClr>
                <a:srgbClr val="595959"/>
              </a:buClr>
              <a:buSzPts val="900"/>
              <a:buNone/>
              <a:defRPr sz="900" b="1" u="none">
                <a:solidFill>
                  <a:srgbClr val="595959"/>
                </a:solidFill>
                <a:latin typeface="Calibri"/>
                <a:ea typeface="Calibri"/>
                <a:cs typeface="Calibri"/>
                <a:sym typeface="Calibri"/>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9" name="Google Shape;209;p77"/>
          <p:cNvSpPr txBox="1">
            <a:spLocks noGrp="1"/>
          </p:cNvSpPr>
          <p:nvPr>
            <p:ph type="body" idx="7"/>
          </p:nvPr>
        </p:nvSpPr>
        <p:spPr>
          <a:xfrm>
            <a:off x="6252925" y="2960546"/>
            <a:ext cx="2360083" cy="3287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Clr>
                <a:srgbClr val="642566"/>
              </a:buClr>
              <a:buSzPts val="1500"/>
              <a:buNone/>
              <a:defRPr sz="1500">
                <a:solidFill>
                  <a:srgbClr val="642566"/>
                </a:solidFill>
                <a:latin typeface="Calibri"/>
                <a:ea typeface="Calibri"/>
                <a:cs typeface="Calibri"/>
                <a:sym typeface="Calibri"/>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0" name="Google Shape;210;p77"/>
          <p:cNvSpPr txBox="1">
            <a:spLocks noGrp="1"/>
          </p:cNvSpPr>
          <p:nvPr>
            <p:ph type="body" idx="8"/>
          </p:nvPr>
        </p:nvSpPr>
        <p:spPr>
          <a:xfrm>
            <a:off x="8794841" y="2708998"/>
            <a:ext cx="2360083" cy="25154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
              </a:spcBef>
              <a:spcAft>
                <a:spcPts val="0"/>
              </a:spcAft>
              <a:buClr>
                <a:srgbClr val="595959"/>
              </a:buClr>
              <a:buSzPts val="900"/>
              <a:buNone/>
              <a:defRPr sz="900" b="1" u="none">
                <a:solidFill>
                  <a:srgbClr val="595959"/>
                </a:solidFill>
                <a:latin typeface="Calibri"/>
                <a:ea typeface="Calibri"/>
                <a:cs typeface="Calibri"/>
                <a:sym typeface="Calibri"/>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1" name="Google Shape;211;p77"/>
          <p:cNvSpPr txBox="1">
            <a:spLocks noGrp="1"/>
          </p:cNvSpPr>
          <p:nvPr>
            <p:ph type="body" idx="9"/>
          </p:nvPr>
        </p:nvSpPr>
        <p:spPr>
          <a:xfrm>
            <a:off x="8794841" y="2960546"/>
            <a:ext cx="2360083" cy="3287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Clr>
                <a:srgbClr val="642566"/>
              </a:buClr>
              <a:buSzPts val="1500"/>
              <a:buNone/>
              <a:defRPr sz="1500">
                <a:solidFill>
                  <a:srgbClr val="642566"/>
                </a:solidFill>
                <a:latin typeface="Calibri"/>
                <a:ea typeface="Calibri"/>
                <a:cs typeface="Calibri"/>
                <a:sym typeface="Calibri"/>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2" name="Google Shape;212;p77"/>
          <p:cNvSpPr/>
          <p:nvPr/>
        </p:nvSpPr>
        <p:spPr>
          <a:xfrm>
            <a:off x="1284149" y="3454922"/>
            <a:ext cx="1463040" cy="1463040"/>
          </a:xfrm>
          <a:prstGeom prst="ellipse">
            <a:avLst/>
          </a:prstGeom>
          <a:solidFill>
            <a:srgbClr val="6425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13" name="Google Shape;213;p77"/>
          <p:cNvSpPr/>
          <p:nvPr/>
        </p:nvSpPr>
        <p:spPr>
          <a:xfrm>
            <a:off x="4133183" y="3454922"/>
            <a:ext cx="1463040" cy="1463040"/>
          </a:xfrm>
          <a:prstGeom prst="ellipse">
            <a:avLst/>
          </a:prstGeom>
          <a:solidFill>
            <a:srgbClr val="0099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14" name="Google Shape;214;p77"/>
          <p:cNvSpPr/>
          <p:nvPr/>
        </p:nvSpPr>
        <p:spPr>
          <a:xfrm>
            <a:off x="6685095" y="3454922"/>
            <a:ext cx="1463040" cy="1463040"/>
          </a:xfrm>
          <a:prstGeom prst="ellipse">
            <a:avLst/>
          </a:prstGeom>
          <a:solidFill>
            <a:srgbClr val="B0BC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15" name="Google Shape;215;p77"/>
          <p:cNvSpPr/>
          <p:nvPr/>
        </p:nvSpPr>
        <p:spPr>
          <a:xfrm>
            <a:off x="9229328" y="3454922"/>
            <a:ext cx="1463040" cy="1463040"/>
          </a:xfrm>
          <a:prstGeom prst="ellipse">
            <a:avLst/>
          </a:prstGeom>
          <a:solidFill>
            <a:srgbClr val="5B5E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16" name="Google Shape;216;p77"/>
          <p:cNvSpPr txBox="1">
            <a:spLocks noGrp="1"/>
          </p:cNvSpPr>
          <p:nvPr>
            <p:ph type="body" idx="13"/>
          </p:nvPr>
        </p:nvSpPr>
        <p:spPr>
          <a:xfrm>
            <a:off x="1083733" y="4028197"/>
            <a:ext cx="1837267" cy="328754"/>
          </a:xfrm>
          <a:prstGeom prst="rect">
            <a:avLst/>
          </a:prstGeom>
          <a:noFill/>
          <a:ln>
            <a:noFill/>
          </a:ln>
        </p:spPr>
        <p:txBody>
          <a:bodyPr spcFirstLastPara="1" wrap="square" lIns="0" tIns="0" rIns="0" bIns="0" anchor="ctr" anchorCtr="1">
            <a:noAutofit/>
          </a:bodyPr>
          <a:lstStyle>
            <a:lvl1pPr marL="457200" lvl="0" indent="-228600" algn="l">
              <a:lnSpc>
                <a:spcPct val="100000"/>
              </a:lnSpc>
              <a:spcBef>
                <a:spcPts val="21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7" name="Google Shape;217;p77"/>
          <p:cNvSpPr txBox="1">
            <a:spLocks noGrp="1"/>
          </p:cNvSpPr>
          <p:nvPr>
            <p:ph type="body" idx="14"/>
          </p:nvPr>
        </p:nvSpPr>
        <p:spPr>
          <a:xfrm>
            <a:off x="3924301" y="4028197"/>
            <a:ext cx="1837267" cy="328754"/>
          </a:xfrm>
          <a:prstGeom prst="rect">
            <a:avLst/>
          </a:prstGeom>
          <a:noFill/>
          <a:ln>
            <a:noFill/>
          </a:ln>
        </p:spPr>
        <p:txBody>
          <a:bodyPr spcFirstLastPara="1" wrap="square" lIns="0" tIns="0" rIns="0" bIns="0" anchor="ctr" anchorCtr="1">
            <a:noAutofit/>
          </a:bodyPr>
          <a:lstStyle>
            <a:lvl1pPr marL="457200" lvl="0" indent="-228600" algn="l">
              <a:lnSpc>
                <a:spcPct val="100000"/>
              </a:lnSpc>
              <a:spcBef>
                <a:spcPts val="21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8" name="Google Shape;218;p77"/>
          <p:cNvSpPr txBox="1">
            <a:spLocks noGrp="1"/>
          </p:cNvSpPr>
          <p:nvPr>
            <p:ph type="body" idx="15"/>
          </p:nvPr>
        </p:nvSpPr>
        <p:spPr>
          <a:xfrm>
            <a:off x="6484678" y="4028197"/>
            <a:ext cx="1837267" cy="328754"/>
          </a:xfrm>
          <a:prstGeom prst="rect">
            <a:avLst/>
          </a:prstGeom>
          <a:noFill/>
          <a:ln>
            <a:noFill/>
          </a:ln>
        </p:spPr>
        <p:txBody>
          <a:bodyPr spcFirstLastPara="1" wrap="square" lIns="0" tIns="0" rIns="0" bIns="0" anchor="ctr" anchorCtr="1">
            <a:noAutofit/>
          </a:bodyPr>
          <a:lstStyle>
            <a:lvl1pPr marL="457200" lvl="0" indent="-228600" algn="l">
              <a:lnSpc>
                <a:spcPct val="100000"/>
              </a:lnSpc>
              <a:spcBef>
                <a:spcPts val="21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9" name="Google Shape;219;p77"/>
          <p:cNvSpPr txBox="1">
            <a:spLocks noGrp="1"/>
          </p:cNvSpPr>
          <p:nvPr>
            <p:ph type="body" idx="16"/>
          </p:nvPr>
        </p:nvSpPr>
        <p:spPr>
          <a:xfrm>
            <a:off x="9031773" y="4028197"/>
            <a:ext cx="1837267" cy="328754"/>
          </a:xfrm>
          <a:prstGeom prst="rect">
            <a:avLst/>
          </a:prstGeom>
          <a:noFill/>
          <a:ln>
            <a:noFill/>
          </a:ln>
        </p:spPr>
        <p:txBody>
          <a:bodyPr spcFirstLastPara="1" wrap="square" lIns="0" tIns="0" rIns="0" bIns="0" anchor="ctr" anchorCtr="1">
            <a:noAutofit/>
          </a:bodyPr>
          <a:lstStyle>
            <a:lvl1pPr marL="457200" lvl="0" indent="-228600" algn="l">
              <a:lnSpc>
                <a:spcPct val="100000"/>
              </a:lnSpc>
              <a:spcBef>
                <a:spcPts val="21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77"/>
          <p:cNvSpPr/>
          <p:nvPr/>
        </p:nvSpPr>
        <p:spPr>
          <a:xfrm rot="-5400000">
            <a:off x="1498685" y="3941232"/>
            <a:ext cx="990424" cy="448736"/>
          </a:xfrm>
          <a:prstGeom prst="rightArrow">
            <a:avLst>
              <a:gd name="adj1" fmla="val 50000"/>
              <a:gd name="adj2" fmla="val 50000"/>
            </a:avLst>
          </a:prstGeom>
          <a:solidFill>
            <a:schemeClr val="lt1">
              <a:alpha val="2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1" name="Google Shape;221;p77"/>
          <p:cNvSpPr/>
          <p:nvPr/>
        </p:nvSpPr>
        <p:spPr>
          <a:xfrm rot="-5400000">
            <a:off x="4360419" y="3941232"/>
            <a:ext cx="990424" cy="448736"/>
          </a:xfrm>
          <a:prstGeom prst="rightArrow">
            <a:avLst>
              <a:gd name="adj1" fmla="val 50000"/>
              <a:gd name="adj2" fmla="val 50000"/>
            </a:avLst>
          </a:prstGeom>
          <a:solidFill>
            <a:schemeClr val="lt1">
              <a:alpha val="2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2" name="Google Shape;222;p77"/>
          <p:cNvSpPr/>
          <p:nvPr/>
        </p:nvSpPr>
        <p:spPr>
          <a:xfrm rot="-5400000">
            <a:off x="6908885" y="3941232"/>
            <a:ext cx="990424" cy="448736"/>
          </a:xfrm>
          <a:prstGeom prst="rightArrow">
            <a:avLst>
              <a:gd name="adj1" fmla="val 50000"/>
              <a:gd name="adj2" fmla="val 50000"/>
            </a:avLst>
          </a:prstGeom>
          <a:solidFill>
            <a:schemeClr val="lt1">
              <a:alpha val="2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3" name="Google Shape;223;p77"/>
          <p:cNvSpPr/>
          <p:nvPr/>
        </p:nvSpPr>
        <p:spPr>
          <a:xfrm rot="-5400000">
            <a:off x="9457352" y="3941232"/>
            <a:ext cx="990424" cy="448736"/>
          </a:xfrm>
          <a:prstGeom prst="rightArrow">
            <a:avLst>
              <a:gd name="adj1" fmla="val 50000"/>
              <a:gd name="adj2" fmla="val 50000"/>
            </a:avLst>
          </a:prstGeom>
          <a:solidFill>
            <a:schemeClr val="lt1">
              <a:alpha val="2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4" name="Google Shape;224;p77"/>
          <p:cNvSpPr txBox="1">
            <a:spLocks noGrp="1"/>
          </p:cNvSpPr>
          <p:nvPr>
            <p:ph type="sldNum" idx="12"/>
          </p:nvPr>
        </p:nvSpPr>
        <p:spPr>
          <a:xfrm>
            <a:off x="167953" y="6356357"/>
            <a:ext cx="284480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1pPr>
            <a:lvl2pPr marL="0" marR="0" lvl="1"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2pPr>
            <a:lvl3pPr marL="0" marR="0" lvl="2"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3pPr>
            <a:lvl4pPr marL="0" marR="0" lvl="3"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4pPr>
            <a:lvl5pPr marL="0" marR="0" lvl="4"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5pPr>
            <a:lvl6pPr marL="0" marR="0" lvl="5"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6pPr>
            <a:lvl7pPr marL="0" marR="0" lvl="6"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7pPr>
            <a:lvl8pPr marL="0" marR="0" lvl="7"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8pPr>
            <a:lvl9pPr marL="0" marR="0" lvl="8"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Arrows Slide Purple Bar">
  <p:cSld name="1_Arrows Slide Purple Bar">
    <p:bg>
      <p:bgPr>
        <a:blipFill>
          <a:blip r:embed="rId2">
            <a:alphaModFix/>
          </a:blip>
          <a:stretch>
            <a:fillRect/>
          </a:stretch>
        </a:blipFill>
        <a:effectLst/>
      </p:bgPr>
    </p:bg>
    <p:spTree>
      <p:nvGrpSpPr>
        <p:cNvPr id="1" name="Shape 225"/>
        <p:cNvGrpSpPr/>
        <p:nvPr/>
      </p:nvGrpSpPr>
      <p:grpSpPr>
        <a:xfrm>
          <a:off x="0" y="0"/>
          <a:ext cx="0" cy="0"/>
          <a:chOff x="0" y="0"/>
          <a:chExt cx="0" cy="0"/>
        </a:xfrm>
      </p:grpSpPr>
      <p:grpSp>
        <p:nvGrpSpPr>
          <p:cNvPr id="226" name="Google Shape;226;p78"/>
          <p:cNvGrpSpPr/>
          <p:nvPr/>
        </p:nvGrpSpPr>
        <p:grpSpPr>
          <a:xfrm>
            <a:off x="662519" y="2620098"/>
            <a:ext cx="10642600" cy="2495550"/>
            <a:chOff x="565150" y="3806401"/>
            <a:chExt cx="7981950" cy="2495550"/>
          </a:xfrm>
        </p:grpSpPr>
        <p:sp>
          <p:nvSpPr>
            <p:cNvPr id="227" name="Google Shape;227;p78"/>
            <p:cNvSpPr/>
            <p:nvPr/>
          </p:nvSpPr>
          <p:spPr>
            <a:xfrm>
              <a:off x="6309720" y="3806401"/>
              <a:ext cx="2237380" cy="2495550"/>
            </a:xfrm>
            <a:custGeom>
              <a:avLst/>
              <a:gdLst/>
              <a:ahLst/>
              <a:cxnLst/>
              <a:rect l="l" t="t" r="r" b="b"/>
              <a:pathLst>
                <a:path w="1554525" h="1828800" extrusionOk="0">
                  <a:moveTo>
                    <a:pt x="6350" y="0"/>
                  </a:moveTo>
                  <a:lnTo>
                    <a:pt x="1339238" y="0"/>
                  </a:lnTo>
                  <a:lnTo>
                    <a:pt x="1554525" y="914400"/>
                  </a:lnTo>
                  <a:lnTo>
                    <a:pt x="1339238" y="1828800"/>
                  </a:lnTo>
                  <a:lnTo>
                    <a:pt x="0" y="1828800"/>
                  </a:lnTo>
                  <a:cubicBezTo>
                    <a:pt x="2117" y="1219200"/>
                    <a:pt x="4233" y="609600"/>
                    <a:pt x="6350" y="0"/>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8" name="Google Shape;228;p78"/>
            <p:cNvSpPr/>
            <p:nvPr/>
          </p:nvSpPr>
          <p:spPr>
            <a:xfrm>
              <a:off x="4427012" y="3806401"/>
              <a:ext cx="2237380" cy="2495550"/>
            </a:xfrm>
            <a:custGeom>
              <a:avLst/>
              <a:gdLst/>
              <a:ahLst/>
              <a:cxnLst/>
              <a:rect l="l" t="t" r="r" b="b"/>
              <a:pathLst>
                <a:path w="1554525" h="1828800" extrusionOk="0">
                  <a:moveTo>
                    <a:pt x="6350" y="0"/>
                  </a:moveTo>
                  <a:lnTo>
                    <a:pt x="1339238" y="0"/>
                  </a:lnTo>
                  <a:lnTo>
                    <a:pt x="1554525" y="914400"/>
                  </a:lnTo>
                  <a:lnTo>
                    <a:pt x="1339238" y="1828800"/>
                  </a:lnTo>
                  <a:lnTo>
                    <a:pt x="0" y="1828800"/>
                  </a:lnTo>
                  <a:cubicBezTo>
                    <a:pt x="2117" y="1219200"/>
                    <a:pt x="4233" y="609600"/>
                    <a:pt x="6350"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9" name="Google Shape;229;p78"/>
            <p:cNvSpPr/>
            <p:nvPr/>
          </p:nvSpPr>
          <p:spPr>
            <a:xfrm>
              <a:off x="2520574" y="3806401"/>
              <a:ext cx="2237380" cy="2495550"/>
            </a:xfrm>
            <a:custGeom>
              <a:avLst/>
              <a:gdLst/>
              <a:ahLst/>
              <a:cxnLst/>
              <a:rect l="l" t="t" r="r" b="b"/>
              <a:pathLst>
                <a:path w="1554525" h="1828800" extrusionOk="0">
                  <a:moveTo>
                    <a:pt x="6350" y="0"/>
                  </a:moveTo>
                  <a:lnTo>
                    <a:pt x="1339238" y="0"/>
                  </a:lnTo>
                  <a:lnTo>
                    <a:pt x="1554525" y="914400"/>
                  </a:lnTo>
                  <a:lnTo>
                    <a:pt x="1339238" y="1828800"/>
                  </a:lnTo>
                  <a:lnTo>
                    <a:pt x="0" y="1828800"/>
                  </a:lnTo>
                  <a:cubicBezTo>
                    <a:pt x="2117" y="1219200"/>
                    <a:pt x="4233" y="609600"/>
                    <a:pt x="6350" y="0"/>
                  </a:cubicBezTo>
                  <a:close/>
                </a:path>
              </a:pathLst>
            </a:cu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0" name="Google Shape;230;p78"/>
            <p:cNvSpPr/>
            <p:nvPr/>
          </p:nvSpPr>
          <p:spPr>
            <a:xfrm>
              <a:off x="604475" y="3806401"/>
              <a:ext cx="2237380" cy="2495550"/>
            </a:xfrm>
            <a:custGeom>
              <a:avLst/>
              <a:gdLst/>
              <a:ahLst/>
              <a:cxnLst/>
              <a:rect l="l" t="t" r="r" b="b"/>
              <a:pathLst>
                <a:path w="1554525" h="1828800" extrusionOk="0">
                  <a:moveTo>
                    <a:pt x="6350" y="0"/>
                  </a:moveTo>
                  <a:lnTo>
                    <a:pt x="1339238" y="0"/>
                  </a:lnTo>
                  <a:lnTo>
                    <a:pt x="1554525" y="914400"/>
                  </a:lnTo>
                  <a:lnTo>
                    <a:pt x="1339238" y="1828800"/>
                  </a:lnTo>
                  <a:lnTo>
                    <a:pt x="0" y="1828800"/>
                  </a:lnTo>
                  <a:cubicBezTo>
                    <a:pt x="2117" y="1219200"/>
                    <a:pt x="4233" y="609600"/>
                    <a:pt x="6350" y="0"/>
                  </a:cubicBezTo>
                  <a:close/>
                </a:path>
              </a:pathLst>
            </a:cu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1" name="Google Shape;231;p78"/>
            <p:cNvSpPr/>
            <p:nvPr/>
          </p:nvSpPr>
          <p:spPr>
            <a:xfrm>
              <a:off x="565150" y="3806401"/>
              <a:ext cx="52025" cy="2495550"/>
            </a:xfrm>
            <a:prstGeom prst="rect">
              <a:avLst/>
            </a:prstGeom>
            <a:solidFill>
              <a:srgbClr val="5C00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232" name="Google Shape;232;p78"/>
          <p:cNvSpPr/>
          <p:nvPr/>
        </p:nvSpPr>
        <p:spPr>
          <a:xfrm>
            <a:off x="1284149" y="3454922"/>
            <a:ext cx="1463040" cy="1463040"/>
          </a:xfrm>
          <a:prstGeom prst="ellipse">
            <a:avLst/>
          </a:prstGeom>
          <a:solidFill>
            <a:srgbClr val="6425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3" name="Google Shape;233;p78"/>
          <p:cNvSpPr/>
          <p:nvPr/>
        </p:nvSpPr>
        <p:spPr>
          <a:xfrm>
            <a:off x="4133183" y="3454922"/>
            <a:ext cx="1463040" cy="1463040"/>
          </a:xfrm>
          <a:prstGeom prst="ellipse">
            <a:avLst/>
          </a:prstGeom>
          <a:solidFill>
            <a:srgbClr val="0099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4" name="Google Shape;234;p78"/>
          <p:cNvSpPr/>
          <p:nvPr/>
        </p:nvSpPr>
        <p:spPr>
          <a:xfrm>
            <a:off x="6685095" y="3454922"/>
            <a:ext cx="1463040" cy="1463040"/>
          </a:xfrm>
          <a:prstGeom prst="ellipse">
            <a:avLst/>
          </a:prstGeom>
          <a:solidFill>
            <a:srgbClr val="B0BC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5" name="Google Shape;235;p78"/>
          <p:cNvSpPr/>
          <p:nvPr/>
        </p:nvSpPr>
        <p:spPr>
          <a:xfrm>
            <a:off x="9229328" y="3454922"/>
            <a:ext cx="1463040" cy="1463040"/>
          </a:xfrm>
          <a:prstGeom prst="ellipse">
            <a:avLst/>
          </a:prstGeom>
          <a:solidFill>
            <a:srgbClr val="5B5E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6" name="Google Shape;236;p78"/>
          <p:cNvSpPr txBox="1">
            <a:spLocks noGrp="1"/>
          </p:cNvSpPr>
          <p:nvPr>
            <p:ph type="ctrTitle"/>
          </p:nvPr>
        </p:nvSpPr>
        <p:spPr>
          <a:xfrm>
            <a:off x="662033" y="812038"/>
            <a:ext cx="10363200" cy="82424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5C005D"/>
              </a:buClr>
              <a:buSzPts val="2400"/>
              <a:buFont typeface="Arial"/>
              <a:buNone/>
              <a:defRPr sz="2400" u="none">
                <a:solidFill>
                  <a:srgbClr val="5C005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78"/>
          <p:cNvSpPr txBox="1">
            <a:spLocks noGrp="1"/>
          </p:cNvSpPr>
          <p:nvPr>
            <p:ph type="subTitle" idx="1"/>
          </p:nvPr>
        </p:nvSpPr>
        <p:spPr>
          <a:xfrm>
            <a:off x="662033" y="564815"/>
            <a:ext cx="8534400" cy="235006"/>
          </a:xfrm>
          <a:prstGeom prst="rect">
            <a:avLst/>
          </a:prstGeom>
          <a:noFill/>
          <a:ln>
            <a:noFill/>
          </a:ln>
        </p:spPr>
        <p:txBody>
          <a:bodyPr spcFirstLastPara="1" wrap="square" lIns="0" tIns="0" rIns="0" bIns="45700" anchor="t" anchorCtr="0">
            <a:noAutofit/>
          </a:bodyPr>
          <a:lstStyle>
            <a:lvl1pPr lvl="0" algn="l">
              <a:lnSpc>
                <a:spcPct val="100000"/>
              </a:lnSpc>
              <a:spcBef>
                <a:spcPts val="210"/>
              </a:spcBef>
              <a:spcAft>
                <a:spcPts val="0"/>
              </a:spcAft>
              <a:buClr>
                <a:srgbClr val="595959"/>
              </a:buClr>
              <a:buSzPts val="1050"/>
              <a:buNone/>
              <a:defRPr sz="1050" b="1">
                <a:solidFill>
                  <a:srgbClr val="595959"/>
                </a:solidFill>
              </a:defRPr>
            </a:lvl1pPr>
            <a:lvl2pPr lvl="1" algn="ctr">
              <a:lnSpc>
                <a:spcPct val="100000"/>
              </a:lnSpc>
              <a:spcBef>
                <a:spcPts val="420"/>
              </a:spcBef>
              <a:spcAft>
                <a:spcPts val="0"/>
              </a:spcAft>
              <a:buClr>
                <a:srgbClr val="888888"/>
              </a:buClr>
              <a:buSzPts val="2100"/>
              <a:buNone/>
              <a:defRPr>
                <a:solidFill>
                  <a:srgbClr val="888888"/>
                </a:solidFill>
              </a:defRPr>
            </a:lvl2pPr>
            <a:lvl3pPr lvl="2" algn="ctr">
              <a:lnSpc>
                <a:spcPct val="100000"/>
              </a:lnSpc>
              <a:spcBef>
                <a:spcPts val="36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a:endParaRPr/>
          </a:p>
        </p:txBody>
      </p:sp>
      <p:sp>
        <p:nvSpPr>
          <p:cNvPr id="238" name="Google Shape;238;p78"/>
          <p:cNvSpPr/>
          <p:nvPr/>
        </p:nvSpPr>
        <p:spPr>
          <a:xfrm>
            <a:off x="283860" y="207436"/>
            <a:ext cx="11650133" cy="46566"/>
          </a:xfrm>
          <a:prstGeom prst="rect">
            <a:avLst/>
          </a:prstGeom>
          <a:solidFill>
            <a:srgbClr val="0099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9" name="Google Shape;239;p78"/>
          <p:cNvSpPr txBox="1">
            <a:spLocks noGrp="1"/>
          </p:cNvSpPr>
          <p:nvPr>
            <p:ph type="body" idx="2"/>
          </p:nvPr>
        </p:nvSpPr>
        <p:spPr>
          <a:xfrm>
            <a:off x="831853" y="2708998"/>
            <a:ext cx="2360083" cy="25154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
              </a:spcBef>
              <a:spcAft>
                <a:spcPts val="0"/>
              </a:spcAft>
              <a:buClr>
                <a:srgbClr val="595959"/>
              </a:buClr>
              <a:buSzPts val="900"/>
              <a:buNone/>
              <a:defRPr sz="900" b="1" u="none">
                <a:solidFill>
                  <a:srgbClr val="595959"/>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0" name="Google Shape;240;p78"/>
          <p:cNvSpPr txBox="1">
            <a:spLocks noGrp="1"/>
          </p:cNvSpPr>
          <p:nvPr>
            <p:ph type="body" idx="3"/>
          </p:nvPr>
        </p:nvSpPr>
        <p:spPr>
          <a:xfrm>
            <a:off x="831853" y="2960546"/>
            <a:ext cx="2360083" cy="3287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Clr>
                <a:srgbClr val="642566"/>
              </a:buClr>
              <a:buSzPts val="1500"/>
              <a:buNone/>
              <a:defRPr sz="1500">
                <a:solidFill>
                  <a:srgbClr val="642566"/>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1" name="Google Shape;241;p78"/>
          <p:cNvSpPr txBox="1">
            <a:spLocks noGrp="1"/>
          </p:cNvSpPr>
          <p:nvPr>
            <p:ph type="body" idx="4"/>
          </p:nvPr>
        </p:nvSpPr>
        <p:spPr>
          <a:xfrm>
            <a:off x="3698125" y="2708998"/>
            <a:ext cx="2360083" cy="25154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
              </a:spcBef>
              <a:spcAft>
                <a:spcPts val="0"/>
              </a:spcAft>
              <a:buClr>
                <a:srgbClr val="595959"/>
              </a:buClr>
              <a:buSzPts val="900"/>
              <a:buNone/>
              <a:defRPr sz="900" b="1" u="none">
                <a:solidFill>
                  <a:srgbClr val="595959"/>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2" name="Google Shape;242;p78"/>
          <p:cNvSpPr txBox="1">
            <a:spLocks noGrp="1"/>
          </p:cNvSpPr>
          <p:nvPr>
            <p:ph type="body" idx="5"/>
          </p:nvPr>
        </p:nvSpPr>
        <p:spPr>
          <a:xfrm>
            <a:off x="3698125" y="2960546"/>
            <a:ext cx="2360083" cy="3287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Clr>
                <a:srgbClr val="642566"/>
              </a:buClr>
              <a:buSzPts val="1500"/>
              <a:buNone/>
              <a:defRPr sz="1500">
                <a:solidFill>
                  <a:srgbClr val="642566"/>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3" name="Google Shape;243;p78"/>
          <p:cNvSpPr txBox="1">
            <a:spLocks noGrp="1"/>
          </p:cNvSpPr>
          <p:nvPr>
            <p:ph type="body" idx="6"/>
          </p:nvPr>
        </p:nvSpPr>
        <p:spPr>
          <a:xfrm>
            <a:off x="6252925" y="2708998"/>
            <a:ext cx="2360083" cy="25154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
              </a:spcBef>
              <a:spcAft>
                <a:spcPts val="0"/>
              </a:spcAft>
              <a:buClr>
                <a:srgbClr val="595959"/>
              </a:buClr>
              <a:buSzPts val="900"/>
              <a:buNone/>
              <a:defRPr sz="900" b="1" u="none">
                <a:solidFill>
                  <a:srgbClr val="595959"/>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4" name="Google Shape;244;p78"/>
          <p:cNvSpPr txBox="1">
            <a:spLocks noGrp="1"/>
          </p:cNvSpPr>
          <p:nvPr>
            <p:ph type="body" idx="7"/>
          </p:nvPr>
        </p:nvSpPr>
        <p:spPr>
          <a:xfrm>
            <a:off x="6252925" y="2960546"/>
            <a:ext cx="2360083" cy="3287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Clr>
                <a:srgbClr val="642566"/>
              </a:buClr>
              <a:buSzPts val="1500"/>
              <a:buNone/>
              <a:defRPr sz="1500">
                <a:solidFill>
                  <a:srgbClr val="642566"/>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5" name="Google Shape;245;p78"/>
          <p:cNvSpPr txBox="1">
            <a:spLocks noGrp="1"/>
          </p:cNvSpPr>
          <p:nvPr>
            <p:ph type="body" idx="8"/>
          </p:nvPr>
        </p:nvSpPr>
        <p:spPr>
          <a:xfrm>
            <a:off x="8794841" y="2708998"/>
            <a:ext cx="2360083" cy="25154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
              </a:spcBef>
              <a:spcAft>
                <a:spcPts val="0"/>
              </a:spcAft>
              <a:buClr>
                <a:srgbClr val="595959"/>
              </a:buClr>
              <a:buSzPts val="900"/>
              <a:buNone/>
              <a:defRPr sz="900" b="1" u="none">
                <a:solidFill>
                  <a:srgbClr val="595959"/>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6" name="Google Shape;246;p78"/>
          <p:cNvSpPr txBox="1">
            <a:spLocks noGrp="1"/>
          </p:cNvSpPr>
          <p:nvPr>
            <p:ph type="body" idx="9"/>
          </p:nvPr>
        </p:nvSpPr>
        <p:spPr>
          <a:xfrm>
            <a:off x="8794841" y="2960546"/>
            <a:ext cx="2360083" cy="3287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Clr>
                <a:srgbClr val="642566"/>
              </a:buClr>
              <a:buSzPts val="1500"/>
              <a:buNone/>
              <a:defRPr sz="1500">
                <a:solidFill>
                  <a:srgbClr val="642566"/>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7" name="Google Shape;247;p78"/>
          <p:cNvSpPr txBox="1">
            <a:spLocks noGrp="1"/>
          </p:cNvSpPr>
          <p:nvPr>
            <p:ph type="body" idx="13"/>
          </p:nvPr>
        </p:nvSpPr>
        <p:spPr>
          <a:xfrm>
            <a:off x="1083733" y="4028197"/>
            <a:ext cx="1837267" cy="328754"/>
          </a:xfrm>
          <a:prstGeom prst="rect">
            <a:avLst/>
          </a:prstGeom>
          <a:noFill/>
          <a:ln>
            <a:noFill/>
          </a:ln>
        </p:spPr>
        <p:txBody>
          <a:bodyPr spcFirstLastPara="1" wrap="square" lIns="0" tIns="0" rIns="0" bIns="0" anchor="ctr" anchorCtr="1">
            <a:noAutofit/>
          </a:bodyPr>
          <a:lstStyle>
            <a:lvl1pPr marL="457200" lvl="0" indent="-228600" algn="l">
              <a:lnSpc>
                <a:spcPct val="100000"/>
              </a:lnSpc>
              <a:spcBef>
                <a:spcPts val="210"/>
              </a:spcBef>
              <a:spcAft>
                <a:spcPts val="0"/>
              </a:spcAft>
              <a:buClr>
                <a:schemeClr val="lt1"/>
              </a:buClr>
              <a:buSzPts val="1050"/>
              <a:buNone/>
              <a:defRPr sz="105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8" name="Google Shape;248;p78"/>
          <p:cNvSpPr txBox="1">
            <a:spLocks noGrp="1"/>
          </p:cNvSpPr>
          <p:nvPr>
            <p:ph type="body" idx="14"/>
          </p:nvPr>
        </p:nvSpPr>
        <p:spPr>
          <a:xfrm>
            <a:off x="3924301" y="4028197"/>
            <a:ext cx="1837267" cy="328754"/>
          </a:xfrm>
          <a:prstGeom prst="rect">
            <a:avLst/>
          </a:prstGeom>
          <a:noFill/>
          <a:ln>
            <a:noFill/>
          </a:ln>
        </p:spPr>
        <p:txBody>
          <a:bodyPr spcFirstLastPara="1" wrap="square" lIns="0" tIns="0" rIns="0" bIns="0" anchor="ctr" anchorCtr="1">
            <a:noAutofit/>
          </a:bodyPr>
          <a:lstStyle>
            <a:lvl1pPr marL="457200" lvl="0" indent="-228600" algn="l">
              <a:lnSpc>
                <a:spcPct val="100000"/>
              </a:lnSpc>
              <a:spcBef>
                <a:spcPts val="210"/>
              </a:spcBef>
              <a:spcAft>
                <a:spcPts val="0"/>
              </a:spcAft>
              <a:buClr>
                <a:schemeClr val="lt1"/>
              </a:buClr>
              <a:buSzPts val="1050"/>
              <a:buNone/>
              <a:defRPr sz="105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9" name="Google Shape;249;p78"/>
          <p:cNvSpPr txBox="1">
            <a:spLocks noGrp="1"/>
          </p:cNvSpPr>
          <p:nvPr>
            <p:ph type="body" idx="15"/>
          </p:nvPr>
        </p:nvSpPr>
        <p:spPr>
          <a:xfrm>
            <a:off x="6484678" y="4028197"/>
            <a:ext cx="1837267" cy="328754"/>
          </a:xfrm>
          <a:prstGeom prst="rect">
            <a:avLst/>
          </a:prstGeom>
          <a:noFill/>
          <a:ln>
            <a:noFill/>
          </a:ln>
        </p:spPr>
        <p:txBody>
          <a:bodyPr spcFirstLastPara="1" wrap="square" lIns="0" tIns="0" rIns="0" bIns="0" anchor="ctr" anchorCtr="1">
            <a:noAutofit/>
          </a:bodyPr>
          <a:lstStyle>
            <a:lvl1pPr marL="457200" lvl="0" indent="-228600" algn="l">
              <a:lnSpc>
                <a:spcPct val="100000"/>
              </a:lnSpc>
              <a:spcBef>
                <a:spcPts val="210"/>
              </a:spcBef>
              <a:spcAft>
                <a:spcPts val="0"/>
              </a:spcAft>
              <a:buClr>
                <a:schemeClr val="lt1"/>
              </a:buClr>
              <a:buSzPts val="1050"/>
              <a:buNone/>
              <a:defRPr sz="105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0" name="Google Shape;250;p78"/>
          <p:cNvSpPr txBox="1">
            <a:spLocks noGrp="1"/>
          </p:cNvSpPr>
          <p:nvPr>
            <p:ph type="body" idx="16"/>
          </p:nvPr>
        </p:nvSpPr>
        <p:spPr>
          <a:xfrm>
            <a:off x="9031773" y="4028197"/>
            <a:ext cx="1837267" cy="328754"/>
          </a:xfrm>
          <a:prstGeom prst="rect">
            <a:avLst/>
          </a:prstGeom>
          <a:noFill/>
          <a:ln>
            <a:noFill/>
          </a:ln>
        </p:spPr>
        <p:txBody>
          <a:bodyPr spcFirstLastPara="1" wrap="square" lIns="0" tIns="0" rIns="0" bIns="0" anchor="ctr" anchorCtr="1">
            <a:noAutofit/>
          </a:bodyPr>
          <a:lstStyle>
            <a:lvl1pPr marL="457200" lvl="0" indent="-228600" algn="l">
              <a:lnSpc>
                <a:spcPct val="100000"/>
              </a:lnSpc>
              <a:spcBef>
                <a:spcPts val="210"/>
              </a:spcBef>
              <a:spcAft>
                <a:spcPts val="0"/>
              </a:spcAft>
              <a:buClr>
                <a:schemeClr val="lt1"/>
              </a:buClr>
              <a:buSzPts val="1050"/>
              <a:buNone/>
              <a:defRPr sz="105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1" name="Google Shape;251;p78"/>
          <p:cNvSpPr/>
          <p:nvPr/>
        </p:nvSpPr>
        <p:spPr>
          <a:xfrm rot="-5400000">
            <a:off x="1498685" y="3941232"/>
            <a:ext cx="990424" cy="448736"/>
          </a:xfrm>
          <a:prstGeom prst="rightArrow">
            <a:avLst>
              <a:gd name="adj1" fmla="val 50000"/>
              <a:gd name="adj2" fmla="val 50000"/>
            </a:avLst>
          </a:prstGeom>
          <a:solidFill>
            <a:schemeClr val="lt1">
              <a:alpha val="2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52" name="Google Shape;252;p78"/>
          <p:cNvSpPr/>
          <p:nvPr/>
        </p:nvSpPr>
        <p:spPr>
          <a:xfrm rot="-5400000">
            <a:off x="4360419" y="3941232"/>
            <a:ext cx="990424" cy="448736"/>
          </a:xfrm>
          <a:prstGeom prst="rightArrow">
            <a:avLst>
              <a:gd name="adj1" fmla="val 50000"/>
              <a:gd name="adj2" fmla="val 50000"/>
            </a:avLst>
          </a:prstGeom>
          <a:solidFill>
            <a:schemeClr val="lt1">
              <a:alpha val="2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53" name="Google Shape;253;p78"/>
          <p:cNvSpPr/>
          <p:nvPr/>
        </p:nvSpPr>
        <p:spPr>
          <a:xfrm rot="-5400000">
            <a:off x="6908885" y="3941232"/>
            <a:ext cx="990424" cy="448736"/>
          </a:xfrm>
          <a:prstGeom prst="rightArrow">
            <a:avLst>
              <a:gd name="adj1" fmla="val 50000"/>
              <a:gd name="adj2" fmla="val 50000"/>
            </a:avLst>
          </a:prstGeom>
          <a:solidFill>
            <a:schemeClr val="lt1">
              <a:alpha val="2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54" name="Google Shape;254;p78"/>
          <p:cNvSpPr/>
          <p:nvPr/>
        </p:nvSpPr>
        <p:spPr>
          <a:xfrm rot="-5400000">
            <a:off x="9457352" y="3941232"/>
            <a:ext cx="990424" cy="448736"/>
          </a:xfrm>
          <a:prstGeom prst="rightArrow">
            <a:avLst>
              <a:gd name="adj1" fmla="val 50000"/>
              <a:gd name="adj2" fmla="val 50000"/>
            </a:avLst>
          </a:prstGeom>
          <a:solidFill>
            <a:schemeClr val="lt1">
              <a:alpha val="2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55" name="Google Shape;255;p78"/>
          <p:cNvSpPr txBox="1">
            <a:spLocks noGrp="1"/>
          </p:cNvSpPr>
          <p:nvPr>
            <p:ph type="sldNum" idx="12"/>
          </p:nvPr>
        </p:nvSpPr>
        <p:spPr>
          <a:xfrm>
            <a:off x="167953" y="6356357"/>
            <a:ext cx="284480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1pPr>
            <a:lvl2pPr marL="0" marR="0" lvl="1"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2pPr>
            <a:lvl3pPr marL="0" marR="0" lvl="2"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3pPr>
            <a:lvl4pPr marL="0" marR="0" lvl="3"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4pPr>
            <a:lvl5pPr marL="0" marR="0" lvl="4"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5pPr>
            <a:lvl6pPr marL="0" marR="0" lvl="5"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6pPr>
            <a:lvl7pPr marL="0" marR="0" lvl="6"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7pPr>
            <a:lvl8pPr marL="0" marR="0" lvl="7"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8pPr>
            <a:lvl9pPr marL="0" marR="0" lvl="8"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Content slide purple header">
  <p:cSld name="1_Content slide purple header">
    <p:spTree>
      <p:nvGrpSpPr>
        <p:cNvPr id="1" name="Shape 287"/>
        <p:cNvGrpSpPr/>
        <p:nvPr/>
      </p:nvGrpSpPr>
      <p:grpSpPr>
        <a:xfrm>
          <a:off x="0" y="0"/>
          <a:ext cx="0" cy="0"/>
          <a:chOff x="0" y="0"/>
          <a:chExt cx="0" cy="0"/>
        </a:xfrm>
      </p:grpSpPr>
      <p:sp>
        <p:nvSpPr>
          <p:cNvPr id="288" name="Google Shape;288;p137"/>
          <p:cNvSpPr/>
          <p:nvPr/>
        </p:nvSpPr>
        <p:spPr>
          <a:xfrm>
            <a:off x="-5102" y="0"/>
            <a:ext cx="12197103" cy="1571763"/>
          </a:xfrm>
          <a:custGeom>
            <a:avLst/>
            <a:gdLst/>
            <a:ahLst/>
            <a:cxnLst/>
            <a:rect l="l" t="t" r="r" b="b"/>
            <a:pathLst>
              <a:path w="9147827" h="1571763" extrusionOk="0">
                <a:moveTo>
                  <a:pt x="0" y="0"/>
                </a:moveTo>
                <a:lnTo>
                  <a:pt x="9147827" y="1"/>
                </a:lnTo>
                <a:lnTo>
                  <a:pt x="9147827" y="60230"/>
                </a:lnTo>
                <a:cubicBezTo>
                  <a:pt x="8941077" y="1105821"/>
                  <a:pt x="8731789" y="1523372"/>
                  <a:pt x="7596838" y="1571763"/>
                </a:cubicBezTo>
                <a:lnTo>
                  <a:pt x="3827" y="1571315"/>
                </a:lnTo>
                <a:cubicBezTo>
                  <a:pt x="2551" y="1047543"/>
                  <a:pt x="1276" y="523772"/>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867" b="0" i="0" u="none" strike="noStrike" cap="none">
              <a:solidFill>
                <a:srgbClr val="6D2077"/>
              </a:solidFill>
              <a:latin typeface="Arial"/>
              <a:ea typeface="Arial"/>
              <a:cs typeface="Arial"/>
              <a:sym typeface="Arial"/>
            </a:endParaRPr>
          </a:p>
        </p:txBody>
      </p:sp>
      <p:sp>
        <p:nvSpPr>
          <p:cNvPr id="289" name="Google Shape;289;p137"/>
          <p:cNvSpPr txBox="1">
            <a:spLocks noGrp="1"/>
          </p:cNvSpPr>
          <p:nvPr>
            <p:ph type="body" idx="1"/>
          </p:nvPr>
        </p:nvSpPr>
        <p:spPr>
          <a:xfrm>
            <a:off x="381000" y="2120404"/>
            <a:ext cx="11430000" cy="40900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533"/>
              </a:spcBef>
              <a:spcAft>
                <a:spcPts val="0"/>
              </a:spcAft>
              <a:buSzPts val="1800"/>
              <a:buNone/>
              <a:defRPr sz="1867">
                <a:solidFill>
                  <a:schemeClr val="dk1"/>
                </a:solidFill>
              </a:defRPr>
            </a:lvl1pPr>
            <a:lvl2pPr marL="914400" lvl="1" indent="-330200" algn="l">
              <a:lnSpc>
                <a:spcPct val="100000"/>
              </a:lnSpc>
              <a:spcBef>
                <a:spcPts val="400"/>
              </a:spcBef>
              <a:spcAft>
                <a:spcPts val="0"/>
              </a:spcAft>
              <a:buSzPts val="1600"/>
              <a:buChar char="–"/>
              <a:defRPr sz="1600">
                <a:solidFill>
                  <a:schemeClr val="dk1"/>
                </a:solidFill>
              </a:defRPr>
            </a:lvl2pPr>
            <a:lvl3pPr marL="1371600" lvl="2" indent="-317500" algn="l">
              <a:lnSpc>
                <a:spcPct val="100000"/>
              </a:lnSpc>
              <a:spcBef>
                <a:spcPts val="400"/>
              </a:spcBef>
              <a:spcAft>
                <a:spcPts val="0"/>
              </a:spcAft>
              <a:buSzPts val="1400"/>
              <a:buChar char="•"/>
              <a:defRPr sz="1467">
                <a:solidFill>
                  <a:schemeClr val="dk1"/>
                </a:solidFill>
              </a:defRPr>
            </a:lvl3pPr>
            <a:lvl4pPr marL="1828800" lvl="3" indent="-298450" algn="l">
              <a:lnSpc>
                <a:spcPct val="100000"/>
              </a:lnSpc>
              <a:spcBef>
                <a:spcPts val="267"/>
              </a:spcBef>
              <a:spcAft>
                <a:spcPts val="0"/>
              </a:spcAft>
              <a:buSzPts val="1100"/>
              <a:buChar char="–"/>
              <a:defRPr/>
            </a:lvl4pPr>
            <a:lvl5pPr marL="2286000" lvl="4" indent="-298450" algn="l">
              <a:lnSpc>
                <a:spcPct val="100000"/>
              </a:lnSpc>
              <a:spcBef>
                <a:spcPts val="267"/>
              </a:spcBef>
              <a:spcAft>
                <a:spcPts val="0"/>
              </a:spcAft>
              <a:buSzPts val="1100"/>
              <a:buChar char="»"/>
              <a:defRPr/>
            </a:lvl5pPr>
            <a:lvl6pPr marL="2743200" lvl="5" indent="-298450" algn="l">
              <a:lnSpc>
                <a:spcPct val="100000"/>
              </a:lnSpc>
              <a:spcBef>
                <a:spcPts val="267"/>
              </a:spcBef>
              <a:spcAft>
                <a:spcPts val="0"/>
              </a:spcAft>
              <a:buSzPts val="1100"/>
              <a:buChar char="•"/>
              <a:defRPr/>
            </a:lvl6pPr>
            <a:lvl7pPr marL="3200400" lvl="6" indent="-298450" algn="l">
              <a:lnSpc>
                <a:spcPct val="100000"/>
              </a:lnSpc>
              <a:spcBef>
                <a:spcPts val="267"/>
              </a:spcBef>
              <a:spcAft>
                <a:spcPts val="0"/>
              </a:spcAft>
              <a:buSzPts val="1100"/>
              <a:buChar char="•"/>
              <a:defRPr/>
            </a:lvl7pPr>
            <a:lvl8pPr marL="3657600" lvl="7" indent="-298450" algn="l">
              <a:lnSpc>
                <a:spcPct val="100000"/>
              </a:lnSpc>
              <a:spcBef>
                <a:spcPts val="267"/>
              </a:spcBef>
              <a:spcAft>
                <a:spcPts val="0"/>
              </a:spcAft>
              <a:buSzPts val="1100"/>
              <a:buChar char="•"/>
              <a:defRPr/>
            </a:lvl8pPr>
            <a:lvl9pPr marL="4114800" lvl="8" indent="-298450" algn="l">
              <a:lnSpc>
                <a:spcPct val="100000"/>
              </a:lnSpc>
              <a:spcBef>
                <a:spcPts val="267"/>
              </a:spcBef>
              <a:spcAft>
                <a:spcPts val="0"/>
              </a:spcAft>
              <a:buSzPts val="1100"/>
              <a:buChar char="•"/>
              <a:defRPr/>
            </a:lvl9pPr>
          </a:lstStyle>
          <a:p>
            <a:endParaRPr/>
          </a:p>
        </p:txBody>
      </p:sp>
      <p:sp>
        <p:nvSpPr>
          <p:cNvPr id="290" name="Google Shape;290;p137"/>
          <p:cNvSpPr txBox="1">
            <a:spLocks noGrp="1"/>
          </p:cNvSpPr>
          <p:nvPr>
            <p:ph type="body" idx="2"/>
          </p:nvPr>
        </p:nvSpPr>
        <p:spPr>
          <a:xfrm>
            <a:off x="381001" y="1670683"/>
            <a:ext cx="11430000" cy="3492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533"/>
              </a:spcBef>
              <a:spcAft>
                <a:spcPts val="0"/>
              </a:spcAft>
              <a:buSzPts val="1800"/>
              <a:buNone/>
              <a:defRPr sz="1867" b="1">
                <a:solidFill>
                  <a:schemeClr val="accent1"/>
                </a:solidFill>
              </a:defRPr>
            </a:lvl1pPr>
            <a:lvl2pPr marL="914400" lvl="1" indent="-330200" algn="l">
              <a:lnSpc>
                <a:spcPct val="100000"/>
              </a:lnSpc>
              <a:spcBef>
                <a:spcPts val="400"/>
              </a:spcBef>
              <a:spcAft>
                <a:spcPts val="0"/>
              </a:spcAft>
              <a:buSzPts val="1600"/>
              <a:buChar char="–"/>
              <a:defRPr/>
            </a:lvl2pPr>
            <a:lvl3pPr marL="1371600" lvl="2" indent="-317500" algn="l">
              <a:lnSpc>
                <a:spcPct val="100000"/>
              </a:lnSpc>
              <a:spcBef>
                <a:spcPts val="400"/>
              </a:spcBef>
              <a:spcAft>
                <a:spcPts val="0"/>
              </a:spcAft>
              <a:buSzPts val="1400"/>
              <a:buChar char="•"/>
              <a:defRPr/>
            </a:lvl3pPr>
            <a:lvl4pPr marL="1828800" lvl="3" indent="-298450" algn="l">
              <a:lnSpc>
                <a:spcPct val="100000"/>
              </a:lnSpc>
              <a:spcBef>
                <a:spcPts val="267"/>
              </a:spcBef>
              <a:spcAft>
                <a:spcPts val="0"/>
              </a:spcAft>
              <a:buSzPts val="1100"/>
              <a:buChar char="–"/>
              <a:defRPr/>
            </a:lvl4pPr>
            <a:lvl5pPr marL="2286000" lvl="4" indent="-298450" algn="l">
              <a:lnSpc>
                <a:spcPct val="100000"/>
              </a:lnSpc>
              <a:spcBef>
                <a:spcPts val="267"/>
              </a:spcBef>
              <a:spcAft>
                <a:spcPts val="0"/>
              </a:spcAft>
              <a:buSzPts val="1100"/>
              <a:buChar char="»"/>
              <a:defRPr/>
            </a:lvl5pPr>
            <a:lvl6pPr marL="2743200" lvl="5" indent="-298450" algn="l">
              <a:lnSpc>
                <a:spcPct val="100000"/>
              </a:lnSpc>
              <a:spcBef>
                <a:spcPts val="267"/>
              </a:spcBef>
              <a:spcAft>
                <a:spcPts val="0"/>
              </a:spcAft>
              <a:buSzPts val="1100"/>
              <a:buChar char="•"/>
              <a:defRPr/>
            </a:lvl6pPr>
            <a:lvl7pPr marL="3200400" lvl="6" indent="-298450" algn="l">
              <a:lnSpc>
                <a:spcPct val="100000"/>
              </a:lnSpc>
              <a:spcBef>
                <a:spcPts val="267"/>
              </a:spcBef>
              <a:spcAft>
                <a:spcPts val="0"/>
              </a:spcAft>
              <a:buSzPts val="1100"/>
              <a:buChar char="•"/>
              <a:defRPr/>
            </a:lvl7pPr>
            <a:lvl8pPr marL="3657600" lvl="7" indent="-298450" algn="l">
              <a:lnSpc>
                <a:spcPct val="100000"/>
              </a:lnSpc>
              <a:spcBef>
                <a:spcPts val="267"/>
              </a:spcBef>
              <a:spcAft>
                <a:spcPts val="0"/>
              </a:spcAft>
              <a:buSzPts val="1100"/>
              <a:buChar char="•"/>
              <a:defRPr/>
            </a:lvl8pPr>
            <a:lvl9pPr marL="4114800" lvl="8" indent="-298450" algn="l">
              <a:lnSpc>
                <a:spcPct val="100000"/>
              </a:lnSpc>
              <a:spcBef>
                <a:spcPts val="267"/>
              </a:spcBef>
              <a:spcAft>
                <a:spcPts val="0"/>
              </a:spcAft>
              <a:buSzPts val="1100"/>
              <a:buChar char="•"/>
              <a:defRPr/>
            </a:lvl9pPr>
          </a:lstStyle>
          <a:p>
            <a:endParaRPr/>
          </a:p>
        </p:txBody>
      </p:sp>
      <p:pic>
        <p:nvPicPr>
          <p:cNvPr id="291" name="Google Shape;291;p137"/>
          <p:cNvPicPr preferRelativeResize="0"/>
          <p:nvPr/>
        </p:nvPicPr>
        <p:blipFill rotWithShape="1">
          <a:blip r:embed="rId2">
            <a:alphaModFix/>
          </a:blip>
          <a:srcRect/>
          <a:stretch/>
        </p:blipFill>
        <p:spPr>
          <a:xfrm>
            <a:off x="9126863" y="-232810"/>
            <a:ext cx="3065133" cy="1803020"/>
          </a:xfrm>
          <a:prstGeom prst="rect">
            <a:avLst/>
          </a:prstGeom>
          <a:noFill/>
          <a:ln>
            <a:noFill/>
          </a:ln>
        </p:spPr>
      </p:pic>
      <p:sp>
        <p:nvSpPr>
          <p:cNvPr id="292" name="Google Shape;292;p137"/>
          <p:cNvSpPr txBox="1">
            <a:spLocks noGrp="1"/>
          </p:cNvSpPr>
          <p:nvPr>
            <p:ph type="title"/>
          </p:nvPr>
        </p:nvSpPr>
        <p:spPr>
          <a:xfrm>
            <a:off x="381000" y="266700"/>
            <a:ext cx="11430000" cy="247200"/>
          </a:xfrm>
          <a:prstGeom prst="rect">
            <a:avLst/>
          </a:prstGeom>
          <a:noFill/>
          <a:ln>
            <a:noFill/>
          </a:ln>
        </p:spPr>
        <p:txBody>
          <a:bodyPr spcFirstLastPara="1" wrap="square" lIns="68575" tIns="34275" rIns="68575" bIns="34275" anchor="b" anchorCtr="0">
            <a:noAutofit/>
          </a:bodyPr>
          <a:lstStyle>
            <a:lvl1pPr lvl="0" algn="ctr">
              <a:lnSpc>
                <a:spcPct val="100000"/>
              </a:lnSpc>
              <a:spcBef>
                <a:spcPts val="0"/>
              </a:spcBef>
              <a:spcAft>
                <a:spcPts val="0"/>
              </a:spcAft>
              <a:buSzPts val="2500"/>
              <a:buNone/>
              <a:defRPr sz="1067" b="1">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3" name="Google Shape;293;p137"/>
          <p:cNvSpPr txBox="1">
            <a:spLocks noGrp="1"/>
          </p:cNvSpPr>
          <p:nvPr>
            <p:ph type="body" idx="3"/>
          </p:nvPr>
        </p:nvSpPr>
        <p:spPr>
          <a:xfrm>
            <a:off x="381001" y="613596"/>
            <a:ext cx="11430000" cy="613200"/>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533"/>
              </a:spcBef>
              <a:spcAft>
                <a:spcPts val="0"/>
              </a:spcAft>
              <a:buSzPts val="1800"/>
              <a:buNone/>
              <a:defRPr sz="3200">
                <a:solidFill>
                  <a:schemeClr val="lt1"/>
                </a:solidFill>
                <a:latin typeface="Arial"/>
                <a:ea typeface="Arial"/>
                <a:cs typeface="Arial"/>
                <a:sym typeface="Arial"/>
              </a:defRPr>
            </a:lvl1pPr>
            <a:lvl2pPr marL="914400" lvl="1" indent="-330200" algn="l">
              <a:lnSpc>
                <a:spcPct val="100000"/>
              </a:lnSpc>
              <a:spcBef>
                <a:spcPts val="400"/>
              </a:spcBef>
              <a:spcAft>
                <a:spcPts val="0"/>
              </a:spcAft>
              <a:buSzPts val="1600"/>
              <a:buChar char="–"/>
              <a:defRPr/>
            </a:lvl2pPr>
            <a:lvl3pPr marL="1371600" lvl="2" indent="-317500" algn="l">
              <a:lnSpc>
                <a:spcPct val="100000"/>
              </a:lnSpc>
              <a:spcBef>
                <a:spcPts val="400"/>
              </a:spcBef>
              <a:spcAft>
                <a:spcPts val="0"/>
              </a:spcAft>
              <a:buSzPts val="1400"/>
              <a:buChar char="•"/>
              <a:defRPr/>
            </a:lvl3pPr>
            <a:lvl4pPr marL="1828800" lvl="3" indent="-298450" algn="l">
              <a:lnSpc>
                <a:spcPct val="100000"/>
              </a:lnSpc>
              <a:spcBef>
                <a:spcPts val="267"/>
              </a:spcBef>
              <a:spcAft>
                <a:spcPts val="0"/>
              </a:spcAft>
              <a:buSzPts val="1100"/>
              <a:buChar char="–"/>
              <a:defRPr/>
            </a:lvl4pPr>
            <a:lvl5pPr marL="2286000" lvl="4" indent="-298450" algn="l">
              <a:lnSpc>
                <a:spcPct val="100000"/>
              </a:lnSpc>
              <a:spcBef>
                <a:spcPts val="267"/>
              </a:spcBef>
              <a:spcAft>
                <a:spcPts val="0"/>
              </a:spcAft>
              <a:buSzPts val="1100"/>
              <a:buChar char="»"/>
              <a:defRPr/>
            </a:lvl5pPr>
            <a:lvl6pPr marL="2743200" lvl="5" indent="-298450" algn="l">
              <a:lnSpc>
                <a:spcPct val="100000"/>
              </a:lnSpc>
              <a:spcBef>
                <a:spcPts val="267"/>
              </a:spcBef>
              <a:spcAft>
                <a:spcPts val="0"/>
              </a:spcAft>
              <a:buSzPts val="1100"/>
              <a:buChar char="•"/>
              <a:defRPr/>
            </a:lvl6pPr>
            <a:lvl7pPr marL="3200400" lvl="6" indent="-298450" algn="l">
              <a:lnSpc>
                <a:spcPct val="100000"/>
              </a:lnSpc>
              <a:spcBef>
                <a:spcPts val="267"/>
              </a:spcBef>
              <a:spcAft>
                <a:spcPts val="0"/>
              </a:spcAft>
              <a:buSzPts val="1100"/>
              <a:buChar char="•"/>
              <a:defRPr/>
            </a:lvl7pPr>
            <a:lvl8pPr marL="3657600" lvl="7" indent="-298450" algn="l">
              <a:lnSpc>
                <a:spcPct val="100000"/>
              </a:lnSpc>
              <a:spcBef>
                <a:spcPts val="267"/>
              </a:spcBef>
              <a:spcAft>
                <a:spcPts val="0"/>
              </a:spcAft>
              <a:buSzPts val="1100"/>
              <a:buChar char="•"/>
              <a:defRPr/>
            </a:lvl8pPr>
            <a:lvl9pPr marL="4114800" lvl="8" indent="-298450" algn="l">
              <a:lnSpc>
                <a:spcPct val="100000"/>
              </a:lnSpc>
              <a:spcBef>
                <a:spcPts val="267"/>
              </a:spcBef>
              <a:spcAft>
                <a:spcPts val="0"/>
              </a:spcAft>
              <a:buSzPts val="11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Slide Purple Bar No Gray" userDrawn="1">
  <p:cSld name="Content Slide Purple Bar No Gray">
    <p:bg>
      <p:bgPr>
        <a:solidFill>
          <a:schemeClr val="lt1"/>
        </a:solidFill>
        <a:effectLst/>
      </p:bgPr>
    </p:bg>
    <p:spTree>
      <p:nvGrpSpPr>
        <p:cNvPr id="1" name="Shape 16"/>
        <p:cNvGrpSpPr/>
        <p:nvPr/>
      </p:nvGrpSpPr>
      <p:grpSpPr>
        <a:xfrm>
          <a:off x="0" y="0"/>
          <a:ext cx="0" cy="0"/>
          <a:chOff x="0" y="0"/>
          <a:chExt cx="0" cy="0"/>
        </a:xfrm>
      </p:grpSpPr>
      <p:sp>
        <p:nvSpPr>
          <p:cNvPr id="18" name="Google Shape;18;p68"/>
          <p:cNvSpPr txBox="1">
            <a:spLocks noGrp="1"/>
          </p:cNvSpPr>
          <p:nvPr>
            <p:ph type="subTitle" idx="1"/>
          </p:nvPr>
        </p:nvSpPr>
        <p:spPr>
          <a:xfrm>
            <a:off x="662033" y="337639"/>
            <a:ext cx="10363200" cy="180070"/>
          </a:xfrm>
          <a:prstGeom prst="rect">
            <a:avLst/>
          </a:prstGeom>
          <a:noFill/>
          <a:ln>
            <a:noFill/>
          </a:ln>
        </p:spPr>
        <p:txBody>
          <a:bodyPr spcFirstLastPara="1" wrap="square" lIns="0" tIns="0" rIns="0" bIns="45700" anchor="t" anchorCtr="0">
            <a:noAutofit/>
          </a:bodyPr>
          <a:lstStyle>
            <a:lvl1pPr lvl="0" algn="l">
              <a:lnSpc>
                <a:spcPct val="100000"/>
              </a:lnSpc>
              <a:spcBef>
                <a:spcPts val="210"/>
              </a:spcBef>
              <a:spcAft>
                <a:spcPts val="0"/>
              </a:spcAft>
              <a:buClr>
                <a:srgbClr val="595959"/>
              </a:buClr>
              <a:buSzPts val="1050"/>
              <a:buNone/>
              <a:defRPr sz="1050" b="1">
                <a:solidFill>
                  <a:srgbClr val="595959"/>
                </a:solidFill>
              </a:defRPr>
            </a:lvl1pPr>
            <a:lvl2pPr lvl="1" algn="ctr">
              <a:lnSpc>
                <a:spcPct val="100000"/>
              </a:lnSpc>
              <a:spcBef>
                <a:spcPts val="420"/>
              </a:spcBef>
              <a:spcAft>
                <a:spcPts val="0"/>
              </a:spcAft>
              <a:buClr>
                <a:srgbClr val="888888"/>
              </a:buClr>
              <a:buSzPts val="2100"/>
              <a:buNone/>
              <a:defRPr>
                <a:solidFill>
                  <a:srgbClr val="888888"/>
                </a:solidFill>
              </a:defRPr>
            </a:lvl2pPr>
            <a:lvl3pPr lvl="2" algn="ctr">
              <a:lnSpc>
                <a:spcPct val="100000"/>
              </a:lnSpc>
              <a:spcBef>
                <a:spcPts val="36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a:endParaRPr/>
          </a:p>
        </p:txBody>
      </p:sp>
      <p:sp>
        <p:nvSpPr>
          <p:cNvPr id="19" name="Google Shape;19;p68"/>
          <p:cNvSpPr txBox="1">
            <a:spLocks noGrp="1"/>
          </p:cNvSpPr>
          <p:nvPr>
            <p:ph type="body" idx="2"/>
          </p:nvPr>
        </p:nvSpPr>
        <p:spPr>
          <a:xfrm>
            <a:off x="662522" y="1951820"/>
            <a:ext cx="10362521" cy="4103292"/>
          </a:xfrm>
          <a:prstGeom prst="rect">
            <a:avLst/>
          </a:prstGeom>
          <a:noFill/>
          <a:ln>
            <a:noFill/>
          </a:ln>
        </p:spPr>
        <p:txBody>
          <a:bodyPr spcFirstLastPara="1" wrap="square" lIns="91425" tIns="45700" rIns="91425" bIns="45700" anchor="t" anchorCtr="0">
            <a:noAutofit/>
          </a:bodyPr>
          <a:lstStyle>
            <a:lvl1pPr marL="457200" lvl="0" indent="-301498" algn="l">
              <a:lnSpc>
                <a:spcPct val="100000"/>
              </a:lnSpc>
              <a:spcBef>
                <a:spcPts val="270"/>
              </a:spcBef>
              <a:spcAft>
                <a:spcPts val="0"/>
              </a:spcAft>
              <a:buClr>
                <a:srgbClr val="595959"/>
              </a:buClr>
              <a:buSzPts val="1148"/>
              <a:buFont typeface="Noto Sans Symbols"/>
              <a:buChar char="▪"/>
              <a:defRPr sz="1350">
                <a:solidFill>
                  <a:srgbClr val="595959"/>
                </a:solidFill>
              </a:defRPr>
            </a:lvl1pPr>
            <a:lvl2pPr marL="914400" lvl="1" indent="-293369" algn="l">
              <a:lnSpc>
                <a:spcPct val="100000"/>
              </a:lnSpc>
              <a:spcBef>
                <a:spcPts val="240"/>
              </a:spcBef>
              <a:spcAft>
                <a:spcPts val="0"/>
              </a:spcAft>
              <a:buClr>
                <a:srgbClr val="595959"/>
              </a:buClr>
              <a:buSzPts val="1020"/>
              <a:buFont typeface="Noto Sans Symbols"/>
              <a:buChar char="▪"/>
              <a:defRPr sz="1200">
                <a:solidFill>
                  <a:srgbClr val="595959"/>
                </a:solidFill>
              </a:defRPr>
            </a:lvl2pPr>
            <a:lvl3pPr marL="1371600" lvl="2" indent="-285305" algn="l">
              <a:lnSpc>
                <a:spcPct val="100000"/>
              </a:lnSpc>
              <a:spcBef>
                <a:spcPts val="210"/>
              </a:spcBef>
              <a:spcAft>
                <a:spcPts val="0"/>
              </a:spcAft>
              <a:buClr>
                <a:srgbClr val="595959"/>
              </a:buClr>
              <a:buSzPts val="893"/>
              <a:buFont typeface="Noto Sans Symbols"/>
              <a:buChar char="▪"/>
              <a:defRPr sz="1050">
                <a:solidFill>
                  <a:srgbClr val="595959"/>
                </a:solidFill>
              </a:defRPr>
            </a:lvl3pPr>
            <a:lvl4pPr marL="1828800" lvl="3" indent="-285305" algn="l">
              <a:lnSpc>
                <a:spcPct val="100000"/>
              </a:lnSpc>
              <a:spcBef>
                <a:spcPts val="210"/>
              </a:spcBef>
              <a:spcAft>
                <a:spcPts val="0"/>
              </a:spcAft>
              <a:buClr>
                <a:srgbClr val="595959"/>
              </a:buClr>
              <a:buSzPts val="893"/>
              <a:buFont typeface="Noto Sans Symbols"/>
              <a:buChar char="▪"/>
              <a:defRPr sz="1050">
                <a:solidFill>
                  <a:srgbClr val="595959"/>
                </a:solidFill>
              </a:defRPr>
            </a:lvl4pPr>
            <a:lvl5pPr marL="2286000" lvl="4" indent="-285305" algn="l">
              <a:lnSpc>
                <a:spcPct val="100000"/>
              </a:lnSpc>
              <a:spcBef>
                <a:spcPts val="210"/>
              </a:spcBef>
              <a:spcAft>
                <a:spcPts val="0"/>
              </a:spcAft>
              <a:buClr>
                <a:srgbClr val="595959"/>
              </a:buClr>
              <a:buSzPts val="893"/>
              <a:buFont typeface="Noto Sans Symbols"/>
              <a:buChar char="▪"/>
              <a:defRPr sz="1050">
                <a:solidFill>
                  <a:srgbClr val="595959"/>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 name="Google Shape;20;p68"/>
          <p:cNvSpPr txBox="1">
            <a:spLocks noGrp="1"/>
          </p:cNvSpPr>
          <p:nvPr>
            <p:ph type="body" idx="3"/>
          </p:nvPr>
        </p:nvSpPr>
        <p:spPr>
          <a:xfrm>
            <a:off x="662519" y="1518762"/>
            <a:ext cx="10362716" cy="36574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70"/>
              </a:spcBef>
              <a:spcAft>
                <a:spcPts val="0"/>
              </a:spcAft>
              <a:buClr>
                <a:srgbClr val="642566"/>
              </a:buClr>
              <a:buSzPts val="1350"/>
              <a:buNone/>
              <a:defRPr sz="1350" b="1" u="none">
                <a:solidFill>
                  <a:srgbClr val="642566"/>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 name="Google Shape;21;p68"/>
          <p:cNvSpPr/>
          <p:nvPr/>
        </p:nvSpPr>
        <p:spPr>
          <a:xfrm>
            <a:off x="283860" y="207436"/>
            <a:ext cx="11650133" cy="46566"/>
          </a:xfrm>
          <a:prstGeom prst="rect">
            <a:avLst/>
          </a:prstGeom>
          <a:solidFill>
            <a:srgbClr val="5C00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 name="Google Shape;22;p68"/>
          <p:cNvSpPr txBox="1">
            <a:spLocks noGrp="1"/>
          </p:cNvSpPr>
          <p:nvPr>
            <p:ph type="sldNum" idx="12"/>
          </p:nvPr>
        </p:nvSpPr>
        <p:spPr>
          <a:xfrm>
            <a:off x="7609" y="6475326"/>
            <a:ext cx="284480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1pPr>
            <a:lvl2pPr marL="0" marR="0" lvl="1"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2pPr>
            <a:lvl3pPr marL="0" marR="0" lvl="2"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3pPr>
            <a:lvl4pPr marL="0" marR="0" lvl="3"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4pPr>
            <a:lvl5pPr marL="0" marR="0" lvl="4"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5pPr>
            <a:lvl6pPr marL="0" marR="0" lvl="5"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6pPr>
            <a:lvl7pPr marL="0" marR="0" lvl="6"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7pPr>
            <a:lvl8pPr marL="0" marR="0" lvl="7"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8pPr>
            <a:lvl9pPr marL="0" marR="0" lvl="8"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 name="Title 1">
            <a:extLst>
              <a:ext uri="{FF2B5EF4-FFF2-40B4-BE49-F238E27FC236}">
                <a16:creationId xmlns:a16="http://schemas.microsoft.com/office/drawing/2014/main" id="{DFE35E48-241B-191F-9C3E-51D2F56959E2}"/>
              </a:ext>
            </a:extLst>
          </p:cNvPr>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Cover Slide Purple Bar">
  <p:cSld name="1_Cover Slide Purple Bar">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60"/>
          <p:cNvSpPr>
            <a:spLocks noGrp="1"/>
          </p:cNvSpPr>
          <p:nvPr>
            <p:ph type="pic" idx="2"/>
          </p:nvPr>
        </p:nvSpPr>
        <p:spPr>
          <a:xfrm>
            <a:off x="286679" y="249530"/>
            <a:ext cx="11638000" cy="6404850"/>
          </a:xfrm>
          <a:prstGeom prst="rect">
            <a:avLst/>
          </a:prstGeom>
          <a:gradFill>
            <a:gsLst>
              <a:gs pos="0">
                <a:srgbClr val="000000">
                  <a:alpha val="34901"/>
                </a:srgbClr>
              </a:gs>
              <a:gs pos="50000">
                <a:srgbClr val="FFFFFF">
                  <a:alpha val="0"/>
                </a:srgbClr>
              </a:gs>
              <a:gs pos="100000">
                <a:srgbClr val="FFFFFF">
                  <a:alpha val="0"/>
                </a:srgbClr>
              </a:gs>
            </a:gsLst>
            <a:lin ang="15719999" scaled="0"/>
          </a:gradFill>
          <a:ln>
            <a:noFill/>
          </a:ln>
        </p:spPr>
        <p:txBody>
          <a:bodyPr spcFirstLastPara="1" wrap="square" lIns="91425" tIns="45700" rIns="91425" bIns="45700" anchor="t" anchorCtr="0">
            <a:noAutofit/>
          </a:bodyPr>
          <a:lstStyle>
            <a:lvl1pPr marR="0" lvl="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R="0" lvl="1" algn="l" rtl="0">
              <a:lnSpc>
                <a:spcPct val="100000"/>
              </a:lnSpc>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R="0" lvl="2"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R="0" lvl="4"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R="0" lvl="5"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36" name="Google Shape;36;p60"/>
          <p:cNvSpPr/>
          <p:nvPr/>
        </p:nvSpPr>
        <p:spPr>
          <a:xfrm>
            <a:off x="283860" y="207436"/>
            <a:ext cx="11650133" cy="46566"/>
          </a:xfrm>
          <a:prstGeom prst="rect">
            <a:avLst/>
          </a:prstGeom>
          <a:solidFill>
            <a:srgbClr val="6425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 name="Google Shape;37;p60"/>
          <p:cNvSpPr txBox="1">
            <a:spLocks noGrp="1"/>
          </p:cNvSpPr>
          <p:nvPr>
            <p:ph type="body" idx="1"/>
          </p:nvPr>
        </p:nvSpPr>
        <p:spPr>
          <a:xfrm>
            <a:off x="285751" y="2488962"/>
            <a:ext cx="7861300" cy="1516878"/>
          </a:xfrm>
          <a:prstGeom prst="rect">
            <a:avLst/>
          </a:prstGeom>
          <a:gradFill>
            <a:gsLst>
              <a:gs pos="0">
                <a:schemeClr val="lt1"/>
              </a:gs>
              <a:gs pos="100000">
                <a:srgbClr val="FFFFFF">
                  <a:alpha val="0"/>
                </a:srgbClr>
              </a:gs>
            </a:gsLst>
            <a:lin ang="21593999" scaled="0"/>
          </a:gradFill>
          <a:ln>
            <a:noFill/>
          </a:ln>
        </p:spPr>
        <p:txBody>
          <a:bodyPr spcFirstLastPara="1" wrap="square" lIns="274300" tIns="45700" rIns="91425" bIns="45700" anchor="ctr" anchorCtr="0">
            <a:noAutofit/>
          </a:bodyPr>
          <a:lstStyle>
            <a:lvl1pPr marL="457200" lvl="0" indent="-228600" algn="l">
              <a:lnSpc>
                <a:spcPct val="100000"/>
              </a:lnSpc>
              <a:spcBef>
                <a:spcPts val="480"/>
              </a:spcBef>
              <a:spcAft>
                <a:spcPts val="0"/>
              </a:spcAft>
              <a:buClr>
                <a:srgbClr val="642566"/>
              </a:buClr>
              <a:buSzPts val="2400"/>
              <a:buFont typeface="Arial"/>
              <a:buNone/>
              <a:defRPr b="1" cap="none">
                <a:solidFill>
                  <a:srgbClr val="642566"/>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Slide Purple Bar">
  <p:cSld name="Cover Slide Purple Bar">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63"/>
          <p:cNvSpPr>
            <a:spLocks noGrp="1"/>
          </p:cNvSpPr>
          <p:nvPr>
            <p:ph type="pic" idx="2"/>
          </p:nvPr>
        </p:nvSpPr>
        <p:spPr>
          <a:xfrm>
            <a:off x="286679" y="249530"/>
            <a:ext cx="11638000" cy="6404850"/>
          </a:xfrm>
          <a:prstGeom prst="rect">
            <a:avLst/>
          </a:prstGeom>
          <a:gradFill>
            <a:gsLst>
              <a:gs pos="0">
                <a:srgbClr val="000000">
                  <a:alpha val="34901"/>
                </a:srgbClr>
              </a:gs>
              <a:gs pos="50000">
                <a:srgbClr val="FFFFFF">
                  <a:alpha val="0"/>
                </a:srgbClr>
              </a:gs>
              <a:gs pos="100000">
                <a:srgbClr val="FFFFFF">
                  <a:alpha val="0"/>
                </a:srgbClr>
              </a:gs>
            </a:gsLst>
            <a:lin ang="15719999" scaled="0"/>
          </a:gradFill>
          <a:ln>
            <a:noFill/>
          </a:ln>
        </p:spPr>
        <p:txBody>
          <a:bodyPr spcFirstLastPara="1" wrap="square" lIns="91425" tIns="45700" rIns="91425" bIns="45700" anchor="t" anchorCtr="0">
            <a:noAutofit/>
          </a:bodyPr>
          <a:lstStyle>
            <a:lvl1pPr marR="0" lvl="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R="0" lvl="1" algn="l" rtl="0">
              <a:lnSpc>
                <a:spcPct val="100000"/>
              </a:lnSpc>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R="0" lvl="2"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R="0" lvl="4"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R="0" lvl="5"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44" name="Google Shape;44;p63"/>
          <p:cNvSpPr/>
          <p:nvPr/>
        </p:nvSpPr>
        <p:spPr>
          <a:xfrm>
            <a:off x="283860" y="207436"/>
            <a:ext cx="11650133" cy="46566"/>
          </a:xfrm>
          <a:prstGeom prst="rect">
            <a:avLst/>
          </a:prstGeom>
          <a:solidFill>
            <a:srgbClr val="6425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Slide Purple Bar">
  <p:cSld name="Content Slide Purple Bar">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65"/>
          <p:cNvSpPr txBox="1">
            <a:spLocks noGrp="1"/>
          </p:cNvSpPr>
          <p:nvPr>
            <p:ph type="ctrTitle"/>
          </p:nvPr>
        </p:nvSpPr>
        <p:spPr>
          <a:xfrm>
            <a:off x="662033" y="627201"/>
            <a:ext cx="10363200" cy="824241"/>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642566"/>
              </a:buClr>
              <a:buSzPts val="2700"/>
              <a:buFont typeface="Arial"/>
              <a:buNone/>
              <a:defRPr sz="2700" u="none">
                <a:solidFill>
                  <a:srgbClr val="64256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5"/>
          <p:cNvSpPr txBox="1">
            <a:spLocks noGrp="1"/>
          </p:cNvSpPr>
          <p:nvPr>
            <p:ph type="subTitle" idx="1"/>
          </p:nvPr>
        </p:nvSpPr>
        <p:spPr>
          <a:xfrm>
            <a:off x="662033" y="337639"/>
            <a:ext cx="10363200" cy="180070"/>
          </a:xfrm>
          <a:prstGeom prst="rect">
            <a:avLst/>
          </a:prstGeom>
          <a:noFill/>
          <a:ln>
            <a:noFill/>
          </a:ln>
        </p:spPr>
        <p:txBody>
          <a:bodyPr spcFirstLastPara="1" wrap="square" lIns="0" tIns="0" rIns="0" bIns="45700" anchor="t" anchorCtr="0">
            <a:noAutofit/>
          </a:bodyPr>
          <a:lstStyle>
            <a:lvl1pPr lvl="0" algn="l">
              <a:lnSpc>
                <a:spcPct val="100000"/>
              </a:lnSpc>
              <a:spcBef>
                <a:spcPts val="210"/>
              </a:spcBef>
              <a:spcAft>
                <a:spcPts val="0"/>
              </a:spcAft>
              <a:buClr>
                <a:srgbClr val="595959"/>
              </a:buClr>
              <a:buSzPts val="1050"/>
              <a:buNone/>
              <a:defRPr sz="1050" b="1">
                <a:solidFill>
                  <a:srgbClr val="595959"/>
                </a:solidFill>
              </a:defRPr>
            </a:lvl1pPr>
            <a:lvl2pPr lvl="1" algn="ctr">
              <a:lnSpc>
                <a:spcPct val="100000"/>
              </a:lnSpc>
              <a:spcBef>
                <a:spcPts val="420"/>
              </a:spcBef>
              <a:spcAft>
                <a:spcPts val="0"/>
              </a:spcAft>
              <a:buClr>
                <a:srgbClr val="888888"/>
              </a:buClr>
              <a:buSzPts val="2100"/>
              <a:buNone/>
              <a:defRPr>
                <a:solidFill>
                  <a:srgbClr val="888888"/>
                </a:solidFill>
              </a:defRPr>
            </a:lvl2pPr>
            <a:lvl3pPr lvl="2" algn="ctr">
              <a:lnSpc>
                <a:spcPct val="100000"/>
              </a:lnSpc>
              <a:spcBef>
                <a:spcPts val="36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a:endParaRPr/>
          </a:p>
        </p:txBody>
      </p:sp>
      <p:sp>
        <p:nvSpPr>
          <p:cNvPr id="48" name="Google Shape;48;p65"/>
          <p:cNvSpPr txBox="1">
            <a:spLocks noGrp="1"/>
          </p:cNvSpPr>
          <p:nvPr>
            <p:ph type="body" idx="2"/>
          </p:nvPr>
        </p:nvSpPr>
        <p:spPr>
          <a:xfrm>
            <a:off x="662522" y="1951820"/>
            <a:ext cx="10362521" cy="4103292"/>
          </a:xfrm>
          <a:prstGeom prst="rect">
            <a:avLst/>
          </a:prstGeom>
          <a:noFill/>
          <a:ln>
            <a:noFill/>
          </a:ln>
        </p:spPr>
        <p:txBody>
          <a:bodyPr spcFirstLastPara="1" wrap="square" lIns="91425" tIns="45700" rIns="91425" bIns="45700" anchor="t" anchorCtr="0">
            <a:noAutofit/>
          </a:bodyPr>
          <a:lstStyle>
            <a:lvl1pPr marL="457200" lvl="0" indent="-301498" algn="l">
              <a:lnSpc>
                <a:spcPct val="100000"/>
              </a:lnSpc>
              <a:spcBef>
                <a:spcPts val="270"/>
              </a:spcBef>
              <a:spcAft>
                <a:spcPts val="0"/>
              </a:spcAft>
              <a:buClr>
                <a:srgbClr val="595959"/>
              </a:buClr>
              <a:buSzPts val="1148"/>
              <a:buFont typeface="Noto Sans Symbols"/>
              <a:buChar char="▪"/>
              <a:defRPr sz="1350">
                <a:solidFill>
                  <a:srgbClr val="595959"/>
                </a:solidFill>
              </a:defRPr>
            </a:lvl1pPr>
            <a:lvl2pPr marL="914400" lvl="1" indent="-293369" algn="l">
              <a:lnSpc>
                <a:spcPct val="100000"/>
              </a:lnSpc>
              <a:spcBef>
                <a:spcPts val="240"/>
              </a:spcBef>
              <a:spcAft>
                <a:spcPts val="0"/>
              </a:spcAft>
              <a:buClr>
                <a:srgbClr val="595959"/>
              </a:buClr>
              <a:buSzPts val="1020"/>
              <a:buFont typeface="Noto Sans Symbols"/>
              <a:buChar char="▪"/>
              <a:defRPr sz="1200">
                <a:solidFill>
                  <a:srgbClr val="595959"/>
                </a:solidFill>
              </a:defRPr>
            </a:lvl2pPr>
            <a:lvl3pPr marL="1371600" lvl="2" indent="-285305" algn="l">
              <a:lnSpc>
                <a:spcPct val="100000"/>
              </a:lnSpc>
              <a:spcBef>
                <a:spcPts val="210"/>
              </a:spcBef>
              <a:spcAft>
                <a:spcPts val="0"/>
              </a:spcAft>
              <a:buClr>
                <a:srgbClr val="595959"/>
              </a:buClr>
              <a:buSzPts val="893"/>
              <a:buFont typeface="Noto Sans Symbols"/>
              <a:buChar char="▪"/>
              <a:defRPr sz="1050">
                <a:solidFill>
                  <a:srgbClr val="595959"/>
                </a:solidFill>
              </a:defRPr>
            </a:lvl3pPr>
            <a:lvl4pPr marL="1828800" lvl="3" indent="-285305" algn="l">
              <a:lnSpc>
                <a:spcPct val="100000"/>
              </a:lnSpc>
              <a:spcBef>
                <a:spcPts val="210"/>
              </a:spcBef>
              <a:spcAft>
                <a:spcPts val="0"/>
              </a:spcAft>
              <a:buClr>
                <a:srgbClr val="595959"/>
              </a:buClr>
              <a:buSzPts val="893"/>
              <a:buFont typeface="Noto Sans Symbols"/>
              <a:buChar char="▪"/>
              <a:defRPr sz="1050">
                <a:solidFill>
                  <a:srgbClr val="595959"/>
                </a:solidFill>
              </a:defRPr>
            </a:lvl4pPr>
            <a:lvl5pPr marL="2286000" lvl="4" indent="-285305" algn="l">
              <a:lnSpc>
                <a:spcPct val="100000"/>
              </a:lnSpc>
              <a:spcBef>
                <a:spcPts val="210"/>
              </a:spcBef>
              <a:spcAft>
                <a:spcPts val="0"/>
              </a:spcAft>
              <a:buClr>
                <a:srgbClr val="595959"/>
              </a:buClr>
              <a:buSzPts val="893"/>
              <a:buFont typeface="Noto Sans Symbols"/>
              <a:buChar char="▪"/>
              <a:defRPr sz="1050">
                <a:solidFill>
                  <a:srgbClr val="595959"/>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9" name="Google Shape;49;p65"/>
          <p:cNvSpPr txBox="1">
            <a:spLocks noGrp="1"/>
          </p:cNvSpPr>
          <p:nvPr>
            <p:ph type="body" idx="3"/>
          </p:nvPr>
        </p:nvSpPr>
        <p:spPr>
          <a:xfrm>
            <a:off x="662519" y="1518762"/>
            <a:ext cx="10362716" cy="36574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70"/>
              </a:spcBef>
              <a:spcAft>
                <a:spcPts val="0"/>
              </a:spcAft>
              <a:buClr>
                <a:srgbClr val="642566"/>
              </a:buClr>
              <a:buSzPts val="1350"/>
              <a:buNone/>
              <a:defRPr sz="1350" b="1" u="none">
                <a:solidFill>
                  <a:srgbClr val="642566"/>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0" name="Google Shape;50;p65"/>
          <p:cNvSpPr/>
          <p:nvPr/>
        </p:nvSpPr>
        <p:spPr>
          <a:xfrm>
            <a:off x="283860" y="207436"/>
            <a:ext cx="11650133" cy="46566"/>
          </a:xfrm>
          <a:prstGeom prst="rect">
            <a:avLst/>
          </a:prstGeom>
          <a:solidFill>
            <a:srgbClr val="6425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1" name="Google Shape;51;p65"/>
          <p:cNvSpPr txBox="1">
            <a:spLocks noGrp="1"/>
          </p:cNvSpPr>
          <p:nvPr>
            <p:ph type="sldNum" idx="12"/>
          </p:nvPr>
        </p:nvSpPr>
        <p:spPr>
          <a:xfrm>
            <a:off x="0" y="6492875"/>
            <a:ext cx="284480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1pPr>
            <a:lvl2pPr marL="0" marR="0" lvl="1"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2pPr>
            <a:lvl3pPr marL="0" marR="0" lvl="2"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3pPr>
            <a:lvl4pPr marL="0" marR="0" lvl="3"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4pPr>
            <a:lvl5pPr marL="0" marR="0" lvl="4"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5pPr>
            <a:lvl6pPr marL="0" marR="0" lvl="5"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6pPr>
            <a:lvl7pPr marL="0" marR="0" lvl="6"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7pPr>
            <a:lvl8pPr marL="0" marR="0" lvl="7"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8pPr>
            <a:lvl9pPr marL="0" marR="0" lvl="8"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Slide Blue Bar">
  <p:cSld name="Content Slide Blue Bar">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66"/>
          <p:cNvSpPr txBox="1">
            <a:spLocks noGrp="1"/>
          </p:cNvSpPr>
          <p:nvPr>
            <p:ph type="ctrTitle"/>
          </p:nvPr>
        </p:nvSpPr>
        <p:spPr>
          <a:xfrm>
            <a:off x="662033" y="627201"/>
            <a:ext cx="10363200" cy="824241"/>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642566"/>
              </a:buClr>
              <a:buSzPts val="2700"/>
              <a:buFont typeface="Arial"/>
              <a:buNone/>
              <a:defRPr sz="2700" u="none">
                <a:solidFill>
                  <a:srgbClr val="64256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66"/>
          <p:cNvSpPr txBox="1">
            <a:spLocks noGrp="1"/>
          </p:cNvSpPr>
          <p:nvPr>
            <p:ph type="subTitle" idx="1"/>
          </p:nvPr>
        </p:nvSpPr>
        <p:spPr>
          <a:xfrm>
            <a:off x="662033" y="337639"/>
            <a:ext cx="10363200" cy="180070"/>
          </a:xfrm>
          <a:prstGeom prst="rect">
            <a:avLst/>
          </a:prstGeom>
          <a:noFill/>
          <a:ln>
            <a:noFill/>
          </a:ln>
        </p:spPr>
        <p:txBody>
          <a:bodyPr spcFirstLastPara="1" wrap="square" lIns="0" tIns="0" rIns="0" bIns="45700" anchor="t" anchorCtr="0">
            <a:noAutofit/>
          </a:bodyPr>
          <a:lstStyle>
            <a:lvl1pPr lvl="0" algn="l">
              <a:lnSpc>
                <a:spcPct val="100000"/>
              </a:lnSpc>
              <a:spcBef>
                <a:spcPts val="210"/>
              </a:spcBef>
              <a:spcAft>
                <a:spcPts val="0"/>
              </a:spcAft>
              <a:buClr>
                <a:srgbClr val="595959"/>
              </a:buClr>
              <a:buSzPts val="1050"/>
              <a:buNone/>
              <a:defRPr sz="1050" b="1">
                <a:solidFill>
                  <a:srgbClr val="595959"/>
                </a:solidFill>
              </a:defRPr>
            </a:lvl1pPr>
            <a:lvl2pPr lvl="1" algn="ctr">
              <a:lnSpc>
                <a:spcPct val="100000"/>
              </a:lnSpc>
              <a:spcBef>
                <a:spcPts val="420"/>
              </a:spcBef>
              <a:spcAft>
                <a:spcPts val="0"/>
              </a:spcAft>
              <a:buClr>
                <a:srgbClr val="888888"/>
              </a:buClr>
              <a:buSzPts val="2100"/>
              <a:buNone/>
              <a:defRPr>
                <a:solidFill>
                  <a:srgbClr val="888888"/>
                </a:solidFill>
              </a:defRPr>
            </a:lvl2pPr>
            <a:lvl3pPr lvl="2" algn="ctr">
              <a:lnSpc>
                <a:spcPct val="100000"/>
              </a:lnSpc>
              <a:spcBef>
                <a:spcPts val="36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a:endParaRPr/>
          </a:p>
        </p:txBody>
      </p:sp>
      <p:sp>
        <p:nvSpPr>
          <p:cNvPr id="55" name="Google Shape;55;p66"/>
          <p:cNvSpPr txBox="1">
            <a:spLocks noGrp="1"/>
          </p:cNvSpPr>
          <p:nvPr>
            <p:ph type="body" idx="2"/>
          </p:nvPr>
        </p:nvSpPr>
        <p:spPr>
          <a:xfrm>
            <a:off x="662522" y="1945538"/>
            <a:ext cx="10362521" cy="4109581"/>
          </a:xfrm>
          <a:prstGeom prst="rect">
            <a:avLst/>
          </a:prstGeom>
          <a:noFill/>
          <a:ln>
            <a:noFill/>
          </a:ln>
        </p:spPr>
        <p:txBody>
          <a:bodyPr spcFirstLastPara="1" wrap="square" lIns="91425" tIns="45700" rIns="91425" bIns="45700" anchor="t" anchorCtr="0">
            <a:noAutofit/>
          </a:bodyPr>
          <a:lstStyle>
            <a:lvl1pPr marL="457200" lvl="0" indent="-301498" algn="l">
              <a:lnSpc>
                <a:spcPct val="100000"/>
              </a:lnSpc>
              <a:spcBef>
                <a:spcPts val="270"/>
              </a:spcBef>
              <a:spcAft>
                <a:spcPts val="0"/>
              </a:spcAft>
              <a:buClr>
                <a:srgbClr val="595959"/>
              </a:buClr>
              <a:buSzPts val="1148"/>
              <a:buFont typeface="Noto Sans Symbols"/>
              <a:buChar char="▪"/>
              <a:defRPr sz="1350">
                <a:solidFill>
                  <a:srgbClr val="595959"/>
                </a:solidFill>
              </a:defRPr>
            </a:lvl1pPr>
            <a:lvl2pPr marL="914400" lvl="1" indent="-293369" algn="l">
              <a:lnSpc>
                <a:spcPct val="100000"/>
              </a:lnSpc>
              <a:spcBef>
                <a:spcPts val="240"/>
              </a:spcBef>
              <a:spcAft>
                <a:spcPts val="0"/>
              </a:spcAft>
              <a:buClr>
                <a:srgbClr val="595959"/>
              </a:buClr>
              <a:buSzPts val="1020"/>
              <a:buFont typeface="Noto Sans Symbols"/>
              <a:buChar char="▪"/>
              <a:defRPr sz="1200">
                <a:solidFill>
                  <a:srgbClr val="595959"/>
                </a:solidFill>
              </a:defRPr>
            </a:lvl2pPr>
            <a:lvl3pPr marL="1371600" lvl="2" indent="-285305" algn="l">
              <a:lnSpc>
                <a:spcPct val="100000"/>
              </a:lnSpc>
              <a:spcBef>
                <a:spcPts val="210"/>
              </a:spcBef>
              <a:spcAft>
                <a:spcPts val="0"/>
              </a:spcAft>
              <a:buClr>
                <a:srgbClr val="595959"/>
              </a:buClr>
              <a:buSzPts val="893"/>
              <a:buFont typeface="Noto Sans Symbols"/>
              <a:buChar char="▪"/>
              <a:defRPr sz="1050">
                <a:solidFill>
                  <a:srgbClr val="595959"/>
                </a:solidFill>
              </a:defRPr>
            </a:lvl3pPr>
            <a:lvl4pPr marL="1828800" lvl="3" indent="-285305" algn="l">
              <a:lnSpc>
                <a:spcPct val="100000"/>
              </a:lnSpc>
              <a:spcBef>
                <a:spcPts val="210"/>
              </a:spcBef>
              <a:spcAft>
                <a:spcPts val="0"/>
              </a:spcAft>
              <a:buClr>
                <a:srgbClr val="595959"/>
              </a:buClr>
              <a:buSzPts val="893"/>
              <a:buFont typeface="Noto Sans Symbols"/>
              <a:buChar char="▪"/>
              <a:defRPr sz="1050">
                <a:solidFill>
                  <a:srgbClr val="595959"/>
                </a:solidFill>
              </a:defRPr>
            </a:lvl4pPr>
            <a:lvl5pPr marL="2286000" lvl="4" indent="-285305" algn="l">
              <a:lnSpc>
                <a:spcPct val="100000"/>
              </a:lnSpc>
              <a:spcBef>
                <a:spcPts val="210"/>
              </a:spcBef>
              <a:spcAft>
                <a:spcPts val="0"/>
              </a:spcAft>
              <a:buClr>
                <a:srgbClr val="595959"/>
              </a:buClr>
              <a:buSzPts val="893"/>
              <a:buFont typeface="Noto Sans Symbols"/>
              <a:buChar char="▪"/>
              <a:defRPr sz="1050">
                <a:solidFill>
                  <a:srgbClr val="595959"/>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6" name="Google Shape;56;p66"/>
          <p:cNvSpPr txBox="1">
            <a:spLocks noGrp="1"/>
          </p:cNvSpPr>
          <p:nvPr>
            <p:ph type="body" idx="3"/>
          </p:nvPr>
        </p:nvSpPr>
        <p:spPr>
          <a:xfrm>
            <a:off x="662519" y="1522025"/>
            <a:ext cx="10362716" cy="36574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70"/>
              </a:spcBef>
              <a:spcAft>
                <a:spcPts val="0"/>
              </a:spcAft>
              <a:buClr>
                <a:srgbClr val="642566"/>
              </a:buClr>
              <a:buSzPts val="1350"/>
              <a:buNone/>
              <a:defRPr sz="1350" b="1" u="none">
                <a:solidFill>
                  <a:srgbClr val="642566"/>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7" name="Google Shape;57;p66"/>
          <p:cNvSpPr/>
          <p:nvPr/>
        </p:nvSpPr>
        <p:spPr>
          <a:xfrm>
            <a:off x="283860" y="207436"/>
            <a:ext cx="11650133" cy="46566"/>
          </a:xfrm>
          <a:prstGeom prst="rect">
            <a:avLst/>
          </a:prstGeom>
          <a:solidFill>
            <a:srgbClr val="0099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 name="Google Shape;58;p66"/>
          <p:cNvSpPr txBox="1">
            <a:spLocks noGrp="1"/>
          </p:cNvSpPr>
          <p:nvPr>
            <p:ph type="sldNum" idx="12"/>
          </p:nvPr>
        </p:nvSpPr>
        <p:spPr>
          <a:xfrm>
            <a:off x="0" y="6492875"/>
            <a:ext cx="284480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1pPr>
            <a:lvl2pPr marL="0" marR="0" lvl="1"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2pPr>
            <a:lvl3pPr marL="0" marR="0" lvl="2"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3pPr>
            <a:lvl4pPr marL="0" marR="0" lvl="3"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4pPr>
            <a:lvl5pPr marL="0" marR="0" lvl="4"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5pPr>
            <a:lvl6pPr marL="0" marR="0" lvl="5"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6pPr>
            <a:lvl7pPr marL="0" marR="0" lvl="6"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7pPr>
            <a:lvl8pPr marL="0" marR="0" lvl="7"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8pPr>
            <a:lvl9pPr marL="0" marR="0" lvl="8"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Slide Gold Bar">
  <p:cSld name="Content Slide Gold Bar">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67"/>
          <p:cNvSpPr txBox="1">
            <a:spLocks noGrp="1"/>
          </p:cNvSpPr>
          <p:nvPr>
            <p:ph type="ctrTitle"/>
          </p:nvPr>
        </p:nvSpPr>
        <p:spPr>
          <a:xfrm>
            <a:off x="662033" y="627201"/>
            <a:ext cx="10363200" cy="824241"/>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642566"/>
              </a:buClr>
              <a:buSzPts val="2700"/>
              <a:buFont typeface="Arial"/>
              <a:buNone/>
              <a:defRPr sz="2700" u="none">
                <a:solidFill>
                  <a:srgbClr val="64256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67"/>
          <p:cNvSpPr txBox="1">
            <a:spLocks noGrp="1"/>
          </p:cNvSpPr>
          <p:nvPr>
            <p:ph type="subTitle" idx="1"/>
          </p:nvPr>
        </p:nvSpPr>
        <p:spPr>
          <a:xfrm>
            <a:off x="662033" y="337639"/>
            <a:ext cx="10363200" cy="180070"/>
          </a:xfrm>
          <a:prstGeom prst="rect">
            <a:avLst/>
          </a:prstGeom>
          <a:noFill/>
          <a:ln>
            <a:noFill/>
          </a:ln>
        </p:spPr>
        <p:txBody>
          <a:bodyPr spcFirstLastPara="1" wrap="square" lIns="0" tIns="0" rIns="0" bIns="45700" anchor="t" anchorCtr="0">
            <a:noAutofit/>
          </a:bodyPr>
          <a:lstStyle>
            <a:lvl1pPr lvl="0" algn="l">
              <a:lnSpc>
                <a:spcPct val="100000"/>
              </a:lnSpc>
              <a:spcBef>
                <a:spcPts val="210"/>
              </a:spcBef>
              <a:spcAft>
                <a:spcPts val="0"/>
              </a:spcAft>
              <a:buClr>
                <a:srgbClr val="595959"/>
              </a:buClr>
              <a:buSzPts val="1050"/>
              <a:buNone/>
              <a:defRPr sz="1050" b="1">
                <a:solidFill>
                  <a:srgbClr val="595959"/>
                </a:solidFill>
              </a:defRPr>
            </a:lvl1pPr>
            <a:lvl2pPr lvl="1" algn="ctr">
              <a:lnSpc>
                <a:spcPct val="100000"/>
              </a:lnSpc>
              <a:spcBef>
                <a:spcPts val="420"/>
              </a:spcBef>
              <a:spcAft>
                <a:spcPts val="0"/>
              </a:spcAft>
              <a:buClr>
                <a:srgbClr val="888888"/>
              </a:buClr>
              <a:buSzPts val="2100"/>
              <a:buNone/>
              <a:defRPr>
                <a:solidFill>
                  <a:srgbClr val="888888"/>
                </a:solidFill>
              </a:defRPr>
            </a:lvl2pPr>
            <a:lvl3pPr lvl="2" algn="ctr">
              <a:lnSpc>
                <a:spcPct val="100000"/>
              </a:lnSpc>
              <a:spcBef>
                <a:spcPts val="36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a:endParaRPr/>
          </a:p>
        </p:txBody>
      </p:sp>
      <p:sp>
        <p:nvSpPr>
          <p:cNvPr id="62" name="Google Shape;62;p67"/>
          <p:cNvSpPr txBox="1">
            <a:spLocks noGrp="1"/>
          </p:cNvSpPr>
          <p:nvPr>
            <p:ph type="body" idx="2"/>
          </p:nvPr>
        </p:nvSpPr>
        <p:spPr>
          <a:xfrm>
            <a:off x="662522" y="1951820"/>
            <a:ext cx="10362521" cy="4103292"/>
          </a:xfrm>
          <a:prstGeom prst="rect">
            <a:avLst/>
          </a:prstGeom>
          <a:noFill/>
          <a:ln>
            <a:noFill/>
          </a:ln>
        </p:spPr>
        <p:txBody>
          <a:bodyPr spcFirstLastPara="1" wrap="square" lIns="91425" tIns="45700" rIns="91425" bIns="45700" anchor="t" anchorCtr="0">
            <a:noAutofit/>
          </a:bodyPr>
          <a:lstStyle>
            <a:lvl1pPr marL="457200" lvl="0" indent="-301498" algn="l">
              <a:lnSpc>
                <a:spcPct val="100000"/>
              </a:lnSpc>
              <a:spcBef>
                <a:spcPts val="270"/>
              </a:spcBef>
              <a:spcAft>
                <a:spcPts val="0"/>
              </a:spcAft>
              <a:buClr>
                <a:srgbClr val="595959"/>
              </a:buClr>
              <a:buSzPts val="1148"/>
              <a:buFont typeface="Noto Sans Symbols"/>
              <a:buChar char="▪"/>
              <a:defRPr sz="1350">
                <a:solidFill>
                  <a:srgbClr val="595959"/>
                </a:solidFill>
              </a:defRPr>
            </a:lvl1pPr>
            <a:lvl2pPr marL="914400" lvl="1" indent="-293369" algn="l">
              <a:lnSpc>
                <a:spcPct val="100000"/>
              </a:lnSpc>
              <a:spcBef>
                <a:spcPts val="240"/>
              </a:spcBef>
              <a:spcAft>
                <a:spcPts val="0"/>
              </a:spcAft>
              <a:buClr>
                <a:srgbClr val="595959"/>
              </a:buClr>
              <a:buSzPts val="1020"/>
              <a:buFont typeface="Noto Sans Symbols"/>
              <a:buChar char="▪"/>
              <a:defRPr sz="1200">
                <a:solidFill>
                  <a:srgbClr val="595959"/>
                </a:solidFill>
              </a:defRPr>
            </a:lvl2pPr>
            <a:lvl3pPr marL="1371600" lvl="2" indent="-285305" algn="l">
              <a:lnSpc>
                <a:spcPct val="100000"/>
              </a:lnSpc>
              <a:spcBef>
                <a:spcPts val="210"/>
              </a:spcBef>
              <a:spcAft>
                <a:spcPts val="0"/>
              </a:spcAft>
              <a:buClr>
                <a:srgbClr val="595959"/>
              </a:buClr>
              <a:buSzPts val="893"/>
              <a:buFont typeface="Noto Sans Symbols"/>
              <a:buChar char="▪"/>
              <a:defRPr sz="1050">
                <a:solidFill>
                  <a:srgbClr val="595959"/>
                </a:solidFill>
              </a:defRPr>
            </a:lvl3pPr>
            <a:lvl4pPr marL="1828800" lvl="3" indent="-285305" algn="l">
              <a:lnSpc>
                <a:spcPct val="100000"/>
              </a:lnSpc>
              <a:spcBef>
                <a:spcPts val="210"/>
              </a:spcBef>
              <a:spcAft>
                <a:spcPts val="0"/>
              </a:spcAft>
              <a:buClr>
                <a:srgbClr val="595959"/>
              </a:buClr>
              <a:buSzPts val="893"/>
              <a:buFont typeface="Noto Sans Symbols"/>
              <a:buChar char="▪"/>
              <a:defRPr sz="1050">
                <a:solidFill>
                  <a:srgbClr val="595959"/>
                </a:solidFill>
              </a:defRPr>
            </a:lvl4pPr>
            <a:lvl5pPr marL="2286000" lvl="4" indent="-285305" algn="l">
              <a:lnSpc>
                <a:spcPct val="100000"/>
              </a:lnSpc>
              <a:spcBef>
                <a:spcPts val="210"/>
              </a:spcBef>
              <a:spcAft>
                <a:spcPts val="0"/>
              </a:spcAft>
              <a:buClr>
                <a:srgbClr val="595959"/>
              </a:buClr>
              <a:buSzPts val="893"/>
              <a:buFont typeface="Noto Sans Symbols"/>
              <a:buChar char="▪"/>
              <a:defRPr sz="1050">
                <a:solidFill>
                  <a:srgbClr val="595959"/>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3" name="Google Shape;63;p67"/>
          <p:cNvSpPr txBox="1">
            <a:spLocks noGrp="1"/>
          </p:cNvSpPr>
          <p:nvPr>
            <p:ph type="body" idx="3"/>
          </p:nvPr>
        </p:nvSpPr>
        <p:spPr>
          <a:xfrm>
            <a:off x="662519" y="1518762"/>
            <a:ext cx="10362716" cy="36574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70"/>
              </a:spcBef>
              <a:spcAft>
                <a:spcPts val="0"/>
              </a:spcAft>
              <a:buClr>
                <a:srgbClr val="642566"/>
              </a:buClr>
              <a:buSzPts val="1350"/>
              <a:buNone/>
              <a:defRPr sz="1350" b="1" u="none">
                <a:solidFill>
                  <a:srgbClr val="642566"/>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4" name="Google Shape;64;p67"/>
          <p:cNvSpPr/>
          <p:nvPr/>
        </p:nvSpPr>
        <p:spPr>
          <a:xfrm>
            <a:off x="283860" y="207436"/>
            <a:ext cx="11650133" cy="4656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5" name="Google Shape;65;p67"/>
          <p:cNvSpPr txBox="1">
            <a:spLocks noGrp="1"/>
          </p:cNvSpPr>
          <p:nvPr>
            <p:ph type="sldNum" idx="12"/>
          </p:nvPr>
        </p:nvSpPr>
        <p:spPr>
          <a:xfrm>
            <a:off x="0" y="6492875"/>
            <a:ext cx="284480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1pPr>
            <a:lvl2pPr marL="0" marR="0" lvl="1"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2pPr>
            <a:lvl3pPr marL="0" marR="0" lvl="2"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3pPr>
            <a:lvl4pPr marL="0" marR="0" lvl="3"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4pPr>
            <a:lvl5pPr marL="0" marR="0" lvl="4"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5pPr>
            <a:lvl6pPr marL="0" marR="0" lvl="5"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6pPr>
            <a:lvl7pPr marL="0" marR="0" lvl="6"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7pPr>
            <a:lvl8pPr marL="0" marR="0" lvl="7"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8pPr>
            <a:lvl9pPr marL="0" marR="0" lvl="8"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Slide Blue Bar  No Gray">
  <p:cSld name="Content Slide Blue Bar  No Gray">
    <p:bg>
      <p:bgPr>
        <a:solidFill>
          <a:schemeClr val="lt1"/>
        </a:solidFill>
        <a:effectLst/>
      </p:bgPr>
    </p:bg>
    <p:spTree>
      <p:nvGrpSpPr>
        <p:cNvPr id="1" name="Shape 66"/>
        <p:cNvGrpSpPr/>
        <p:nvPr/>
      </p:nvGrpSpPr>
      <p:grpSpPr>
        <a:xfrm>
          <a:off x="0" y="0"/>
          <a:ext cx="0" cy="0"/>
          <a:chOff x="0" y="0"/>
          <a:chExt cx="0" cy="0"/>
        </a:xfrm>
      </p:grpSpPr>
      <p:sp>
        <p:nvSpPr>
          <p:cNvPr id="67" name="Google Shape;67;p69"/>
          <p:cNvSpPr txBox="1">
            <a:spLocks noGrp="1"/>
          </p:cNvSpPr>
          <p:nvPr>
            <p:ph type="ctrTitle"/>
          </p:nvPr>
        </p:nvSpPr>
        <p:spPr>
          <a:xfrm>
            <a:off x="662033" y="627201"/>
            <a:ext cx="10363200" cy="824241"/>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642566"/>
              </a:buClr>
              <a:buSzPts val="2700"/>
              <a:buFont typeface="Arial"/>
              <a:buNone/>
              <a:defRPr sz="2700" u="none">
                <a:solidFill>
                  <a:srgbClr val="64256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69"/>
          <p:cNvSpPr txBox="1">
            <a:spLocks noGrp="1"/>
          </p:cNvSpPr>
          <p:nvPr>
            <p:ph type="subTitle" idx="1"/>
          </p:nvPr>
        </p:nvSpPr>
        <p:spPr>
          <a:xfrm>
            <a:off x="662033" y="337639"/>
            <a:ext cx="10363200" cy="180070"/>
          </a:xfrm>
          <a:prstGeom prst="rect">
            <a:avLst/>
          </a:prstGeom>
          <a:noFill/>
          <a:ln>
            <a:noFill/>
          </a:ln>
        </p:spPr>
        <p:txBody>
          <a:bodyPr spcFirstLastPara="1" wrap="square" lIns="0" tIns="0" rIns="0" bIns="45700" anchor="t" anchorCtr="0">
            <a:noAutofit/>
          </a:bodyPr>
          <a:lstStyle>
            <a:lvl1pPr lvl="0" algn="l">
              <a:lnSpc>
                <a:spcPct val="100000"/>
              </a:lnSpc>
              <a:spcBef>
                <a:spcPts val="210"/>
              </a:spcBef>
              <a:spcAft>
                <a:spcPts val="0"/>
              </a:spcAft>
              <a:buClr>
                <a:srgbClr val="595959"/>
              </a:buClr>
              <a:buSzPts val="1050"/>
              <a:buNone/>
              <a:defRPr sz="1050" b="1">
                <a:solidFill>
                  <a:srgbClr val="595959"/>
                </a:solidFill>
              </a:defRPr>
            </a:lvl1pPr>
            <a:lvl2pPr lvl="1" algn="ctr">
              <a:lnSpc>
                <a:spcPct val="100000"/>
              </a:lnSpc>
              <a:spcBef>
                <a:spcPts val="420"/>
              </a:spcBef>
              <a:spcAft>
                <a:spcPts val="0"/>
              </a:spcAft>
              <a:buClr>
                <a:srgbClr val="888888"/>
              </a:buClr>
              <a:buSzPts val="2100"/>
              <a:buNone/>
              <a:defRPr>
                <a:solidFill>
                  <a:srgbClr val="888888"/>
                </a:solidFill>
              </a:defRPr>
            </a:lvl2pPr>
            <a:lvl3pPr lvl="2" algn="ctr">
              <a:lnSpc>
                <a:spcPct val="100000"/>
              </a:lnSpc>
              <a:spcBef>
                <a:spcPts val="36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a:endParaRPr/>
          </a:p>
        </p:txBody>
      </p:sp>
      <p:sp>
        <p:nvSpPr>
          <p:cNvPr id="69" name="Google Shape;69;p69"/>
          <p:cNvSpPr txBox="1">
            <a:spLocks noGrp="1"/>
          </p:cNvSpPr>
          <p:nvPr>
            <p:ph type="body" idx="2"/>
          </p:nvPr>
        </p:nvSpPr>
        <p:spPr>
          <a:xfrm>
            <a:off x="662522" y="1945538"/>
            <a:ext cx="10362521" cy="4109581"/>
          </a:xfrm>
          <a:prstGeom prst="rect">
            <a:avLst/>
          </a:prstGeom>
          <a:noFill/>
          <a:ln>
            <a:noFill/>
          </a:ln>
        </p:spPr>
        <p:txBody>
          <a:bodyPr spcFirstLastPara="1" wrap="square" lIns="91425" tIns="45700" rIns="91425" bIns="45700" anchor="t" anchorCtr="0">
            <a:noAutofit/>
          </a:bodyPr>
          <a:lstStyle>
            <a:lvl1pPr marL="457200" lvl="0" indent="-301498" algn="l">
              <a:lnSpc>
                <a:spcPct val="100000"/>
              </a:lnSpc>
              <a:spcBef>
                <a:spcPts val="270"/>
              </a:spcBef>
              <a:spcAft>
                <a:spcPts val="0"/>
              </a:spcAft>
              <a:buClr>
                <a:srgbClr val="595959"/>
              </a:buClr>
              <a:buSzPts val="1148"/>
              <a:buFont typeface="Noto Sans Symbols"/>
              <a:buChar char="▪"/>
              <a:defRPr sz="1350">
                <a:solidFill>
                  <a:srgbClr val="595959"/>
                </a:solidFill>
              </a:defRPr>
            </a:lvl1pPr>
            <a:lvl2pPr marL="914400" lvl="1" indent="-293369" algn="l">
              <a:lnSpc>
                <a:spcPct val="100000"/>
              </a:lnSpc>
              <a:spcBef>
                <a:spcPts val="240"/>
              </a:spcBef>
              <a:spcAft>
                <a:spcPts val="0"/>
              </a:spcAft>
              <a:buClr>
                <a:srgbClr val="595959"/>
              </a:buClr>
              <a:buSzPts val="1020"/>
              <a:buFont typeface="Noto Sans Symbols"/>
              <a:buChar char="▪"/>
              <a:defRPr sz="1200">
                <a:solidFill>
                  <a:srgbClr val="595959"/>
                </a:solidFill>
              </a:defRPr>
            </a:lvl2pPr>
            <a:lvl3pPr marL="1371600" lvl="2" indent="-285305" algn="l">
              <a:lnSpc>
                <a:spcPct val="100000"/>
              </a:lnSpc>
              <a:spcBef>
                <a:spcPts val="210"/>
              </a:spcBef>
              <a:spcAft>
                <a:spcPts val="0"/>
              </a:spcAft>
              <a:buClr>
                <a:srgbClr val="595959"/>
              </a:buClr>
              <a:buSzPts val="893"/>
              <a:buFont typeface="Noto Sans Symbols"/>
              <a:buChar char="▪"/>
              <a:defRPr sz="1050">
                <a:solidFill>
                  <a:srgbClr val="595959"/>
                </a:solidFill>
              </a:defRPr>
            </a:lvl3pPr>
            <a:lvl4pPr marL="1828800" lvl="3" indent="-285305" algn="l">
              <a:lnSpc>
                <a:spcPct val="100000"/>
              </a:lnSpc>
              <a:spcBef>
                <a:spcPts val="210"/>
              </a:spcBef>
              <a:spcAft>
                <a:spcPts val="0"/>
              </a:spcAft>
              <a:buClr>
                <a:srgbClr val="595959"/>
              </a:buClr>
              <a:buSzPts val="893"/>
              <a:buFont typeface="Noto Sans Symbols"/>
              <a:buChar char="▪"/>
              <a:defRPr sz="1050">
                <a:solidFill>
                  <a:srgbClr val="595959"/>
                </a:solidFill>
              </a:defRPr>
            </a:lvl4pPr>
            <a:lvl5pPr marL="2286000" lvl="4" indent="-285305" algn="l">
              <a:lnSpc>
                <a:spcPct val="100000"/>
              </a:lnSpc>
              <a:spcBef>
                <a:spcPts val="210"/>
              </a:spcBef>
              <a:spcAft>
                <a:spcPts val="0"/>
              </a:spcAft>
              <a:buClr>
                <a:srgbClr val="595959"/>
              </a:buClr>
              <a:buSzPts val="893"/>
              <a:buFont typeface="Noto Sans Symbols"/>
              <a:buChar char="▪"/>
              <a:defRPr sz="1050">
                <a:solidFill>
                  <a:srgbClr val="595959"/>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0" name="Google Shape;70;p69"/>
          <p:cNvSpPr txBox="1">
            <a:spLocks noGrp="1"/>
          </p:cNvSpPr>
          <p:nvPr>
            <p:ph type="body" idx="3"/>
          </p:nvPr>
        </p:nvSpPr>
        <p:spPr>
          <a:xfrm>
            <a:off x="662519" y="1522025"/>
            <a:ext cx="10362716" cy="36574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70"/>
              </a:spcBef>
              <a:spcAft>
                <a:spcPts val="0"/>
              </a:spcAft>
              <a:buClr>
                <a:srgbClr val="642566"/>
              </a:buClr>
              <a:buSzPts val="1350"/>
              <a:buNone/>
              <a:defRPr sz="1350" b="1" u="none">
                <a:solidFill>
                  <a:srgbClr val="642566"/>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69"/>
          <p:cNvSpPr/>
          <p:nvPr/>
        </p:nvSpPr>
        <p:spPr>
          <a:xfrm>
            <a:off x="283860" y="207436"/>
            <a:ext cx="11650133" cy="46566"/>
          </a:xfrm>
          <a:prstGeom prst="rect">
            <a:avLst/>
          </a:prstGeom>
          <a:solidFill>
            <a:srgbClr val="0099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2" name="Google Shape;72;p69"/>
          <p:cNvSpPr txBox="1">
            <a:spLocks noGrp="1"/>
          </p:cNvSpPr>
          <p:nvPr>
            <p:ph type="sldNum" idx="12"/>
          </p:nvPr>
        </p:nvSpPr>
        <p:spPr>
          <a:xfrm>
            <a:off x="0" y="6492875"/>
            <a:ext cx="284480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1pPr>
            <a:lvl2pPr marL="0" marR="0" lvl="1"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2pPr>
            <a:lvl3pPr marL="0" marR="0" lvl="2"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3pPr>
            <a:lvl4pPr marL="0" marR="0" lvl="3"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4pPr>
            <a:lvl5pPr marL="0" marR="0" lvl="4"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5pPr>
            <a:lvl6pPr marL="0" marR="0" lvl="5"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6pPr>
            <a:lvl7pPr marL="0" marR="0" lvl="6"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7pPr>
            <a:lvl8pPr marL="0" marR="0" lvl="7"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8pPr>
            <a:lvl9pPr marL="0" marR="0" lvl="8"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Slide Gold Bar No Gray">
  <p:cSld name="Content Slide Gold Bar No Gray">
    <p:bg>
      <p:bgPr>
        <a:solidFill>
          <a:schemeClr val="lt1"/>
        </a:solidFill>
        <a:effectLst/>
      </p:bgPr>
    </p:bg>
    <p:spTree>
      <p:nvGrpSpPr>
        <p:cNvPr id="1" name="Shape 73"/>
        <p:cNvGrpSpPr/>
        <p:nvPr/>
      </p:nvGrpSpPr>
      <p:grpSpPr>
        <a:xfrm>
          <a:off x="0" y="0"/>
          <a:ext cx="0" cy="0"/>
          <a:chOff x="0" y="0"/>
          <a:chExt cx="0" cy="0"/>
        </a:xfrm>
      </p:grpSpPr>
      <p:sp>
        <p:nvSpPr>
          <p:cNvPr id="74" name="Google Shape;74;p70"/>
          <p:cNvSpPr txBox="1">
            <a:spLocks noGrp="1"/>
          </p:cNvSpPr>
          <p:nvPr>
            <p:ph type="ctrTitle"/>
          </p:nvPr>
        </p:nvSpPr>
        <p:spPr>
          <a:xfrm>
            <a:off x="662033" y="627201"/>
            <a:ext cx="10363200" cy="824241"/>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642566"/>
              </a:buClr>
              <a:buSzPts val="2700"/>
              <a:buFont typeface="Arial"/>
              <a:buNone/>
              <a:defRPr sz="2700" u="none">
                <a:solidFill>
                  <a:srgbClr val="64256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70"/>
          <p:cNvSpPr txBox="1">
            <a:spLocks noGrp="1"/>
          </p:cNvSpPr>
          <p:nvPr>
            <p:ph type="subTitle" idx="1"/>
          </p:nvPr>
        </p:nvSpPr>
        <p:spPr>
          <a:xfrm>
            <a:off x="662033" y="337639"/>
            <a:ext cx="10363200" cy="180070"/>
          </a:xfrm>
          <a:prstGeom prst="rect">
            <a:avLst/>
          </a:prstGeom>
          <a:noFill/>
          <a:ln>
            <a:noFill/>
          </a:ln>
        </p:spPr>
        <p:txBody>
          <a:bodyPr spcFirstLastPara="1" wrap="square" lIns="0" tIns="0" rIns="0" bIns="45700" anchor="t" anchorCtr="0">
            <a:noAutofit/>
          </a:bodyPr>
          <a:lstStyle>
            <a:lvl1pPr lvl="0" algn="l">
              <a:lnSpc>
                <a:spcPct val="100000"/>
              </a:lnSpc>
              <a:spcBef>
                <a:spcPts val="210"/>
              </a:spcBef>
              <a:spcAft>
                <a:spcPts val="0"/>
              </a:spcAft>
              <a:buClr>
                <a:srgbClr val="595959"/>
              </a:buClr>
              <a:buSzPts val="1050"/>
              <a:buNone/>
              <a:defRPr sz="1050" b="1">
                <a:solidFill>
                  <a:srgbClr val="595959"/>
                </a:solidFill>
              </a:defRPr>
            </a:lvl1pPr>
            <a:lvl2pPr lvl="1" algn="ctr">
              <a:lnSpc>
                <a:spcPct val="100000"/>
              </a:lnSpc>
              <a:spcBef>
                <a:spcPts val="420"/>
              </a:spcBef>
              <a:spcAft>
                <a:spcPts val="0"/>
              </a:spcAft>
              <a:buClr>
                <a:srgbClr val="888888"/>
              </a:buClr>
              <a:buSzPts val="2100"/>
              <a:buNone/>
              <a:defRPr>
                <a:solidFill>
                  <a:srgbClr val="888888"/>
                </a:solidFill>
              </a:defRPr>
            </a:lvl2pPr>
            <a:lvl3pPr lvl="2" algn="ctr">
              <a:lnSpc>
                <a:spcPct val="100000"/>
              </a:lnSpc>
              <a:spcBef>
                <a:spcPts val="36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a:endParaRPr/>
          </a:p>
        </p:txBody>
      </p:sp>
      <p:sp>
        <p:nvSpPr>
          <p:cNvPr id="76" name="Google Shape;76;p70"/>
          <p:cNvSpPr txBox="1">
            <a:spLocks noGrp="1"/>
          </p:cNvSpPr>
          <p:nvPr>
            <p:ph type="body" idx="2"/>
          </p:nvPr>
        </p:nvSpPr>
        <p:spPr>
          <a:xfrm>
            <a:off x="662522" y="1951820"/>
            <a:ext cx="10362521" cy="4103292"/>
          </a:xfrm>
          <a:prstGeom prst="rect">
            <a:avLst/>
          </a:prstGeom>
          <a:noFill/>
          <a:ln>
            <a:noFill/>
          </a:ln>
        </p:spPr>
        <p:txBody>
          <a:bodyPr spcFirstLastPara="1" wrap="square" lIns="91425" tIns="45700" rIns="91425" bIns="45700" anchor="t" anchorCtr="0">
            <a:noAutofit/>
          </a:bodyPr>
          <a:lstStyle>
            <a:lvl1pPr marL="457200" lvl="0" indent="-301498" algn="l">
              <a:lnSpc>
                <a:spcPct val="100000"/>
              </a:lnSpc>
              <a:spcBef>
                <a:spcPts val="270"/>
              </a:spcBef>
              <a:spcAft>
                <a:spcPts val="0"/>
              </a:spcAft>
              <a:buClr>
                <a:srgbClr val="595959"/>
              </a:buClr>
              <a:buSzPts val="1148"/>
              <a:buFont typeface="Noto Sans Symbols"/>
              <a:buChar char="▪"/>
              <a:defRPr sz="1350">
                <a:solidFill>
                  <a:srgbClr val="595959"/>
                </a:solidFill>
              </a:defRPr>
            </a:lvl1pPr>
            <a:lvl2pPr marL="914400" lvl="1" indent="-293369" algn="l">
              <a:lnSpc>
                <a:spcPct val="100000"/>
              </a:lnSpc>
              <a:spcBef>
                <a:spcPts val="240"/>
              </a:spcBef>
              <a:spcAft>
                <a:spcPts val="0"/>
              </a:spcAft>
              <a:buClr>
                <a:srgbClr val="595959"/>
              </a:buClr>
              <a:buSzPts val="1020"/>
              <a:buFont typeface="Noto Sans Symbols"/>
              <a:buChar char="▪"/>
              <a:defRPr sz="1200">
                <a:solidFill>
                  <a:srgbClr val="595959"/>
                </a:solidFill>
              </a:defRPr>
            </a:lvl2pPr>
            <a:lvl3pPr marL="1371600" lvl="2" indent="-285305" algn="l">
              <a:lnSpc>
                <a:spcPct val="100000"/>
              </a:lnSpc>
              <a:spcBef>
                <a:spcPts val="210"/>
              </a:spcBef>
              <a:spcAft>
                <a:spcPts val="0"/>
              </a:spcAft>
              <a:buClr>
                <a:srgbClr val="595959"/>
              </a:buClr>
              <a:buSzPts val="893"/>
              <a:buFont typeface="Noto Sans Symbols"/>
              <a:buChar char="▪"/>
              <a:defRPr sz="1050">
                <a:solidFill>
                  <a:srgbClr val="595959"/>
                </a:solidFill>
              </a:defRPr>
            </a:lvl3pPr>
            <a:lvl4pPr marL="1828800" lvl="3" indent="-285305" algn="l">
              <a:lnSpc>
                <a:spcPct val="100000"/>
              </a:lnSpc>
              <a:spcBef>
                <a:spcPts val="210"/>
              </a:spcBef>
              <a:spcAft>
                <a:spcPts val="0"/>
              </a:spcAft>
              <a:buClr>
                <a:srgbClr val="595959"/>
              </a:buClr>
              <a:buSzPts val="893"/>
              <a:buFont typeface="Noto Sans Symbols"/>
              <a:buChar char="▪"/>
              <a:defRPr sz="1050">
                <a:solidFill>
                  <a:srgbClr val="595959"/>
                </a:solidFill>
              </a:defRPr>
            </a:lvl4pPr>
            <a:lvl5pPr marL="2286000" lvl="4" indent="-285305" algn="l">
              <a:lnSpc>
                <a:spcPct val="100000"/>
              </a:lnSpc>
              <a:spcBef>
                <a:spcPts val="210"/>
              </a:spcBef>
              <a:spcAft>
                <a:spcPts val="0"/>
              </a:spcAft>
              <a:buClr>
                <a:srgbClr val="595959"/>
              </a:buClr>
              <a:buSzPts val="893"/>
              <a:buFont typeface="Noto Sans Symbols"/>
              <a:buChar char="▪"/>
              <a:defRPr sz="1050">
                <a:solidFill>
                  <a:srgbClr val="595959"/>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70"/>
          <p:cNvSpPr txBox="1">
            <a:spLocks noGrp="1"/>
          </p:cNvSpPr>
          <p:nvPr>
            <p:ph type="body" idx="3"/>
          </p:nvPr>
        </p:nvSpPr>
        <p:spPr>
          <a:xfrm>
            <a:off x="662519" y="1518762"/>
            <a:ext cx="10362716" cy="36574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70"/>
              </a:spcBef>
              <a:spcAft>
                <a:spcPts val="0"/>
              </a:spcAft>
              <a:buClr>
                <a:srgbClr val="642566"/>
              </a:buClr>
              <a:buSzPts val="1350"/>
              <a:buNone/>
              <a:defRPr sz="1350" b="1" u="none">
                <a:solidFill>
                  <a:srgbClr val="642566"/>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8" name="Google Shape;78;p70"/>
          <p:cNvSpPr/>
          <p:nvPr/>
        </p:nvSpPr>
        <p:spPr>
          <a:xfrm>
            <a:off x="283860" y="207436"/>
            <a:ext cx="11650133" cy="4656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9" name="Google Shape;79;p70"/>
          <p:cNvSpPr txBox="1">
            <a:spLocks noGrp="1"/>
          </p:cNvSpPr>
          <p:nvPr>
            <p:ph type="sldNum" idx="12"/>
          </p:nvPr>
        </p:nvSpPr>
        <p:spPr>
          <a:xfrm>
            <a:off x="0" y="6492875"/>
            <a:ext cx="284480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1pPr>
            <a:lvl2pPr marL="0" marR="0" lvl="1"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2pPr>
            <a:lvl3pPr marL="0" marR="0" lvl="2"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3pPr>
            <a:lvl4pPr marL="0" marR="0" lvl="3"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4pPr>
            <a:lvl5pPr marL="0" marR="0" lvl="4"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5pPr>
            <a:lvl6pPr marL="0" marR="0" lvl="5"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6pPr>
            <a:lvl7pPr marL="0" marR="0" lvl="6"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7pPr>
            <a:lvl8pPr marL="0" marR="0" lvl="7"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8pPr>
            <a:lvl9pPr marL="0" marR="0" lvl="8" indent="0" algn="l" rtl="0">
              <a:lnSpc>
                <a:spcPct val="100000"/>
              </a:lnSpc>
              <a:spcBef>
                <a:spcPts val="0"/>
              </a:spcBef>
              <a:spcAft>
                <a:spcPts val="0"/>
              </a:spcAft>
              <a:buClr>
                <a:srgbClr val="7F7F7F"/>
              </a:buClr>
              <a:buSzPts val="750"/>
              <a:buFont typeface="Arial"/>
              <a:buNone/>
              <a:defRPr sz="750" b="0" i="0" u="none" strike="noStrike" cap="none">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53"/>
          <p:cNvSpPr txBox="1">
            <a:spLocks noGrp="1"/>
          </p:cNvSpPr>
          <p:nvPr>
            <p:ph type="body" idx="1"/>
          </p:nvPr>
        </p:nvSpPr>
        <p:spPr>
          <a:xfrm>
            <a:off x="609600" y="1600206"/>
            <a:ext cx="10972800" cy="4525963"/>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61950" algn="l" rtl="0">
              <a:lnSpc>
                <a:spcPct val="100000"/>
              </a:lnSpc>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70"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oleObject" Target="../embeddings/oleObject1.bin"/><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image" Target="../media/image17.png"/><Relationship Id="rId10" Type="http://schemas.openxmlformats.org/officeDocument/2006/relationships/image" Target="../media/image18.png"/><Relationship Id="rId4" Type="http://schemas.microsoft.com/office/2007/relationships/hdphoto" Target="../media/hdphoto5.wdp"/><Relationship Id="rId9" Type="http://schemas.microsoft.com/office/2007/relationships/hdphoto" Target="../media/hdphoto4.wdp"/></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image" Target="../media/image17.png"/><Relationship Id="rId10" Type="http://schemas.openxmlformats.org/officeDocument/2006/relationships/image" Target="../media/image18.png"/><Relationship Id="rId4" Type="http://schemas.microsoft.com/office/2007/relationships/hdphoto" Target="../media/hdphoto5.wdp"/><Relationship Id="rId9" Type="http://schemas.microsoft.com/office/2007/relationships/hdphoto" Target="../media/hdphoto4.wdp"/></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image" Target="../media/image19.png"/><Relationship Id="rId10" Type="http://schemas.openxmlformats.org/officeDocument/2006/relationships/image" Target="../media/image20.png"/><Relationship Id="rId4" Type="http://schemas.microsoft.com/office/2007/relationships/hdphoto" Target="../media/hdphoto4.wdp"/><Relationship Id="rId9" Type="http://schemas.microsoft.com/office/2007/relationships/hdphoto" Target="../media/hdphoto5.wdp"/></Relationships>
</file>

<file path=ppt/slides/_rels/slide2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image" Target="../media/image19.png"/><Relationship Id="rId10" Type="http://schemas.openxmlformats.org/officeDocument/2006/relationships/image" Target="../media/image20.png"/><Relationship Id="rId4" Type="http://schemas.microsoft.com/office/2007/relationships/hdphoto" Target="../media/hdphoto4.wdp"/><Relationship Id="rId9" Type="http://schemas.microsoft.com/office/2007/relationships/hdphoto" Target="../media/hdphoto5.wdp"/></Relationships>
</file>

<file path=ppt/slides/_rels/slide2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oleObject" Target="../embeddings/oleObject1.bin"/><Relationship Id="rId7"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2.png"/><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3.png"/><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3.png"/><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3.png"/><Relationship Id="rId4" Type="http://schemas.microsoft.com/office/2007/relationships/hdphoto" Target="../media/hdphoto6.wdp"/></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3.png"/><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2.png"/><Relationship Id="rId4" Type="http://schemas.microsoft.com/office/2007/relationships/hdphoto" Target="../media/hdphoto6.wdp"/></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5.png"/><Relationship Id="rId5" Type="http://schemas.microsoft.com/office/2007/relationships/hdphoto" Target="../media/hdphoto7.wdp"/><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5.png"/><Relationship Id="rId5" Type="http://schemas.microsoft.com/office/2007/relationships/hdphoto" Target="../media/hdphoto7.wdp"/><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5.png"/><Relationship Id="rId5" Type="http://schemas.microsoft.com/office/2007/relationships/hdphoto" Target="../media/hdphoto7.wdp"/><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5.png"/><Relationship Id="rId5" Type="http://schemas.microsoft.com/office/2007/relationships/hdphoto" Target="../media/hdphoto7.wdp"/><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5.png"/><Relationship Id="rId5" Type="http://schemas.microsoft.com/office/2007/relationships/hdphoto" Target="../media/hdphoto7.wdp"/><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5.png"/><Relationship Id="rId5" Type="http://schemas.microsoft.com/office/2007/relationships/hdphoto" Target="../media/hdphoto7.wdp"/><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37.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oleObject" Target="../embeddings/oleObject3.bin"/><Relationship Id="rId5" Type="http://schemas.openxmlformats.org/officeDocument/2006/relationships/image" Target="../media/image26.png"/><Relationship Id="rId4" Type="http://schemas.openxmlformats.org/officeDocument/2006/relationships/oleObject" Target="../embeddings/oleObject2.bin"/></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1.png"/><Relationship Id="rId4" Type="http://schemas.microsoft.com/office/2007/relationships/hdphoto" Target="../media/hdphoto8.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2.png"/><Relationship Id="rId4" Type="http://schemas.microsoft.com/office/2007/relationships/hdphoto" Target="../media/hdphoto8.wdp"/></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2.png"/><Relationship Id="rId4" Type="http://schemas.microsoft.com/office/2007/relationships/hdphoto" Target="../media/hdphoto8.wdp"/></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2.png"/><Relationship Id="rId4" Type="http://schemas.microsoft.com/office/2007/relationships/hdphoto" Target="../media/hdphoto8.wdp"/></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1.png"/><Relationship Id="rId4" Type="http://schemas.microsoft.com/office/2007/relationships/hdphoto" Target="../media/hdphoto8.wdp"/></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4.png"/><Relationship Id="rId4" Type="http://schemas.microsoft.com/office/2007/relationships/hdphoto" Target="../media/hdphoto9.wdp"/></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4.png"/><Relationship Id="rId4" Type="http://schemas.microsoft.com/office/2007/relationships/hdphoto" Target="../media/hdphoto9.wdp"/></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4.png"/><Relationship Id="rId4" Type="http://schemas.microsoft.com/office/2007/relationships/hdphoto" Target="../media/hdphoto9.wdp"/></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4.png"/><Relationship Id="rId4" Type="http://schemas.microsoft.com/office/2007/relationships/hdphoto" Target="../media/hdphoto9.wdp"/></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4.png"/><Relationship Id="rId4" Type="http://schemas.microsoft.com/office/2007/relationships/hdphoto" Target="../media/hdphoto9.wdp"/></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34.png"/><Relationship Id="rId4" Type="http://schemas.microsoft.com/office/2007/relationships/hdphoto" Target="../media/hdphoto9.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36.png"/><Relationship Id="rId4" Type="http://schemas.microsoft.com/office/2007/relationships/hdphoto" Target="../media/hdphoto10.wdp"/></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36.png"/><Relationship Id="rId4" Type="http://schemas.microsoft.com/office/2007/relationships/hdphoto" Target="../media/hdphoto10.wdp"/></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6.png"/><Relationship Id="rId4" Type="http://schemas.microsoft.com/office/2007/relationships/hdphoto" Target="../media/hdphoto10.wdp"/></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6.png"/><Relationship Id="rId4" Type="http://schemas.microsoft.com/office/2007/relationships/hdphoto" Target="../media/hdphoto10.wdp"/></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3"/>
          <p:cNvSpPr txBox="1">
            <a:spLocks noGrp="1"/>
          </p:cNvSpPr>
          <p:nvPr>
            <p:ph type="title"/>
          </p:nvPr>
        </p:nvSpPr>
        <p:spPr>
          <a:xfrm>
            <a:off x="381000" y="914402"/>
            <a:ext cx="11140440" cy="3759833"/>
          </a:xfrm>
          <a:prstGeom prst="rect">
            <a:avLst/>
          </a:prstGeom>
          <a:noFill/>
          <a:ln>
            <a:noFill/>
          </a:ln>
        </p:spPr>
        <p:txBody>
          <a:bodyPr spcFirstLastPara="1" wrap="square" lIns="91425" tIns="45700" rIns="91425" bIns="45700" anchor="ctr" anchorCtr="0">
            <a:noAutofit/>
          </a:bodyPr>
          <a:lstStyle/>
          <a:p>
            <a:pPr lvl="0"/>
            <a:r>
              <a:rPr lang="en-US" dirty="0"/>
              <a:t>Advancing AI/ML in Retail: A Comparative Analysis of SARIMA and Linear Regression for Sales Prediction</a:t>
            </a:r>
          </a:p>
        </p:txBody>
      </p:sp>
      <p:sp>
        <p:nvSpPr>
          <p:cNvPr id="894" name="Google Shape;894;p3"/>
          <p:cNvSpPr txBox="1">
            <a:spLocks noGrp="1"/>
          </p:cNvSpPr>
          <p:nvPr>
            <p:ph type="body" idx="1"/>
          </p:nvPr>
        </p:nvSpPr>
        <p:spPr>
          <a:xfrm>
            <a:off x="381024" y="4724783"/>
            <a:ext cx="8833455" cy="405636"/>
          </a:xfrm>
          <a:prstGeom prst="rect">
            <a:avLst/>
          </a:prstGeom>
          <a:noFill/>
          <a:ln>
            <a:noFill/>
          </a:ln>
        </p:spPr>
        <p:txBody>
          <a:bodyPr spcFirstLastPara="1" wrap="square" lIns="91425" tIns="45700" rIns="91425" bIns="45700" anchor="b" anchorCtr="0">
            <a:noAutofit/>
          </a:bodyPr>
          <a:lstStyle/>
          <a:p>
            <a:pPr marL="457200" lvl="0" indent="-228600" algn="l" rtl="0">
              <a:lnSpc>
                <a:spcPct val="100000"/>
              </a:lnSpc>
              <a:spcBef>
                <a:spcPts val="320"/>
              </a:spcBef>
              <a:spcAft>
                <a:spcPts val="0"/>
              </a:spcAft>
              <a:buClr>
                <a:schemeClr val="lt1"/>
              </a:buClr>
              <a:buSzPts val="1600"/>
              <a:buNone/>
            </a:pPr>
            <a:r>
              <a:rPr lang="en-US" dirty="0"/>
              <a:t>Final Thesis </a:t>
            </a:r>
            <a:endParaRPr dirty="0"/>
          </a:p>
        </p:txBody>
      </p:sp>
      <p:sp>
        <p:nvSpPr>
          <p:cNvPr id="895" name="Google Shape;895;p3"/>
          <p:cNvSpPr txBox="1">
            <a:spLocks noGrp="1"/>
          </p:cNvSpPr>
          <p:nvPr>
            <p:ph type="body" idx="2"/>
          </p:nvPr>
        </p:nvSpPr>
        <p:spPr>
          <a:xfrm>
            <a:off x="381024" y="5180970"/>
            <a:ext cx="8833455" cy="322184"/>
          </a:xfrm>
          <a:prstGeom prst="rect">
            <a:avLst/>
          </a:prstGeom>
          <a:noFill/>
          <a:ln>
            <a:noFill/>
          </a:ln>
        </p:spPr>
        <p:txBody>
          <a:bodyPr spcFirstLastPara="1" wrap="square" lIns="91425" tIns="45700" rIns="91425" bIns="45700" anchor="b" anchorCtr="0">
            <a:noAutofit/>
          </a:bodyPr>
          <a:lstStyle/>
          <a:p>
            <a:pPr marL="457200" lvl="0" indent="-228600" algn="l" rtl="0">
              <a:lnSpc>
                <a:spcPct val="100000"/>
              </a:lnSpc>
              <a:spcBef>
                <a:spcPts val="280"/>
              </a:spcBef>
              <a:spcAft>
                <a:spcPts val="0"/>
              </a:spcAft>
              <a:buClr>
                <a:schemeClr val="lt1"/>
              </a:buClr>
              <a:buSzPts val="1400"/>
              <a:buNone/>
            </a:pPr>
            <a:r>
              <a:rPr lang="en-US" dirty="0"/>
              <a:t>Jun 9</a:t>
            </a:r>
            <a:r>
              <a:rPr lang="en-US" baseline="30000" dirty="0"/>
              <a:t>th</a:t>
            </a:r>
            <a:r>
              <a:rPr lang="en-US" dirty="0"/>
              <a:t>, 2024</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pic>
        <p:nvPicPr>
          <p:cNvPr id="10" name="Picture 9">
            <a:extLst>
              <a:ext uri="{FF2B5EF4-FFF2-40B4-BE49-F238E27FC236}">
                <a16:creationId xmlns:a16="http://schemas.microsoft.com/office/drawing/2014/main" id="{18F97C4A-C2F6-E6ED-37B9-F67D277EC071}"/>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artisticCrisscrossEtching/>
                    </a14:imgEffect>
                    <a14:imgEffect>
                      <a14:sharpenSoften amount="-25000"/>
                    </a14:imgEffect>
                    <a14:imgEffect>
                      <a14:brightnessContrast bright="20000"/>
                    </a14:imgEffect>
                  </a14:imgLayer>
                </a14:imgProps>
              </a:ext>
            </a:extLst>
          </a:blip>
          <a:stretch>
            <a:fillRect/>
          </a:stretch>
        </p:blipFill>
        <p:spPr>
          <a:xfrm>
            <a:off x="-974617" y="-581892"/>
            <a:ext cx="12584726" cy="6876617"/>
          </a:xfrm>
          <a:prstGeom prst="rect">
            <a:avLst/>
          </a:prstGeom>
        </p:spPr>
      </p:pic>
      <p:pic>
        <p:nvPicPr>
          <p:cNvPr id="11" name="Picture 10">
            <a:extLst>
              <a:ext uri="{FF2B5EF4-FFF2-40B4-BE49-F238E27FC236}">
                <a16:creationId xmlns:a16="http://schemas.microsoft.com/office/drawing/2014/main" id="{5C5107F7-91F7-17A2-B506-76BE9ECE2745}"/>
              </a:ext>
            </a:extLst>
          </p:cNvPr>
          <p:cNvPicPr>
            <a:picLocks noChangeAspect="1"/>
          </p:cNvPicPr>
          <p:nvPr/>
        </p:nvPicPr>
        <p:blipFill rotWithShape="1">
          <a:blip r:embed="rId5"/>
          <a:srcRect t="76158" b="-1"/>
          <a:stretch/>
        </p:blipFill>
        <p:spPr>
          <a:xfrm>
            <a:off x="-974617" y="4655127"/>
            <a:ext cx="12584726" cy="1639598"/>
          </a:xfrm>
          <a:prstGeom prst="rect">
            <a:avLst/>
          </a:prstGeom>
        </p:spPr>
      </p:pic>
    </p:spTree>
    <p:extLst>
      <p:ext uri="{BB962C8B-B14F-4D97-AF65-F5344CB8AC3E}">
        <p14:creationId xmlns:p14="http://schemas.microsoft.com/office/powerpoint/2010/main" val="2433797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pic>
        <p:nvPicPr>
          <p:cNvPr id="10" name="Picture 9">
            <a:extLst>
              <a:ext uri="{FF2B5EF4-FFF2-40B4-BE49-F238E27FC236}">
                <a16:creationId xmlns:a16="http://schemas.microsoft.com/office/drawing/2014/main" id="{18F97C4A-C2F6-E6ED-37B9-F67D277EC071}"/>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artisticCrisscrossEtching/>
                    </a14:imgEffect>
                    <a14:imgEffect>
                      <a14:brightnessContrast bright="20000"/>
                    </a14:imgEffect>
                  </a14:imgLayer>
                </a14:imgProps>
              </a:ext>
            </a:extLst>
          </a:blip>
          <a:stretch>
            <a:fillRect/>
          </a:stretch>
        </p:blipFill>
        <p:spPr>
          <a:xfrm>
            <a:off x="300037" y="261937"/>
            <a:ext cx="11591925" cy="6334125"/>
          </a:xfrm>
          <a:prstGeom prst="rect">
            <a:avLst/>
          </a:prstGeom>
        </p:spPr>
      </p:pic>
      <p:pic>
        <p:nvPicPr>
          <p:cNvPr id="11" name="Picture 10">
            <a:extLst>
              <a:ext uri="{FF2B5EF4-FFF2-40B4-BE49-F238E27FC236}">
                <a16:creationId xmlns:a16="http://schemas.microsoft.com/office/drawing/2014/main" id="{5C5107F7-91F7-17A2-B506-76BE9ECE2745}"/>
              </a:ext>
            </a:extLst>
          </p:cNvPr>
          <p:cNvPicPr>
            <a:picLocks noChangeAspect="1"/>
          </p:cNvPicPr>
          <p:nvPr/>
        </p:nvPicPr>
        <p:blipFill>
          <a:blip r:embed="rId5"/>
          <a:stretch>
            <a:fillRect/>
          </a:stretch>
        </p:blipFill>
        <p:spPr>
          <a:xfrm>
            <a:off x="300037" y="261937"/>
            <a:ext cx="11591925" cy="6334125"/>
          </a:xfrm>
          <a:prstGeom prst="rect">
            <a:avLst/>
          </a:prstGeom>
        </p:spPr>
      </p:pic>
    </p:spTree>
    <p:extLst>
      <p:ext uri="{BB962C8B-B14F-4D97-AF65-F5344CB8AC3E}">
        <p14:creationId xmlns:p14="http://schemas.microsoft.com/office/powerpoint/2010/main" val="1319234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pic>
        <p:nvPicPr>
          <p:cNvPr id="23" name="Picture 22">
            <a:extLst>
              <a:ext uri="{FF2B5EF4-FFF2-40B4-BE49-F238E27FC236}">
                <a16:creationId xmlns:a16="http://schemas.microsoft.com/office/drawing/2014/main" id="{6608DF1A-4564-438A-7E96-A4CCA4507803}"/>
              </a:ext>
            </a:extLst>
          </p:cNvPr>
          <p:cNvPicPr>
            <a:picLocks noChangeAspect="1"/>
          </p:cNvPicPr>
          <p:nvPr/>
        </p:nvPicPr>
        <p:blipFill>
          <a:blip r:embed="rId3"/>
          <a:stretch>
            <a:fillRect/>
          </a:stretch>
        </p:blipFill>
        <p:spPr>
          <a:xfrm>
            <a:off x="300037" y="314325"/>
            <a:ext cx="11591925" cy="6543675"/>
          </a:xfrm>
          <a:prstGeom prst="rect">
            <a:avLst/>
          </a:prstGeom>
        </p:spPr>
      </p:pic>
      <p:pic>
        <p:nvPicPr>
          <p:cNvPr id="24" name="Picture 23">
            <a:extLst>
              <a:ext uri="{FF2B5EF4-FFF2-40B4-BE49-F238E27FC236}">
                <a16:creationId xmlns:a16="http://schemas.microsoft.com/office/drawing/2014/main" id="{C2D634BE-CC9C-5B90-40A4-801639797D16}"/>
              </a:ext>
            </a:extLst>
          </p:cNvPr>
          <p:cNvPicPr>
            <a:picLocks noChangeAspect="1"/>
          </p:cNvPicPr>
          <p:nvPr/>
        </p:nvPicPr>
        <p:blipFill>
          <a:blip r:embed="rId3"/>
          <a:stretch>
            <a:fillRect/>
          </a:stretch>
        </p:blipFill>
        <p:spPr>
          <a:xfrm>
            <a:off x="300037" y="314325"/>
            <a:ext cx="11591925" cy="65436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pic>
        <p:nvPicPr>
          <p:cNvPr id="23" name="Picture 22">
            <a:extLst>
              <a:ext uri="{FF2B5EF4-FFF2-40B4-BE49-F238E27FC236}">
                <a16:creationId xmlns:a16="http://schemas.microsoft.com/office/drawing/2014/main" id="{6608DF1A-4564-438A-7E96-A4CCA4507803}"/>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0"/>
            <a:ext cx="12192000" cy="6882419"/>
          </a:xfrm>
          <a:prstGeom prst="rect">
            <a:avLst/>
          </a:prstGeom>
        </p:spPr>
      </p:pic>
      <p:pic>
        <p:nvPicPr>
          <p:cNvPr id="24" name="Picture 23">
            <a:extLst>
              <a:ext uri="{FF2B5EF4-FFF2-40B4-BE49-F238E27FC236}">
                <a16:creationId xmlns:a16="http://schemas.microsoft.com/office/drawing/2014/main" id="{C2D634BE-CC9C-5B90-40A4-801639797D16}"/>
              </a:ext>
            </a:extLst>
          </p:cNvPr>
          <p:cNvPicPr>
            <a:picLocks noChangeAspect="1"/>
          </p:cNvPicPr>
          <p:nvPr/>
        </p:nvPicPr>
        <p:blipFill rotWithShape="1">
          <a:blip r:embed="rId5"/>
          <a:srcRect r="57386" b="61350"/>
          <a:stretch/>
        </p:blipFill>
        <p:spPr>
          <a:xfrm>
            <a:off x="0" y="0"/>
            <a:ext cx="5905771" cy="3023755"/>
          </a:xfrm>
          <a:prstGeom prst="rect">
            <a:avLst/>
          </a:prstGeom>
        </p:spPr>
      </p:pic>
    </p:spTree>
    <p:extLst>
      <p:ext uri="{BB962C8B-B14F-4D97-AF65-F5344CB8AC3E}">
        <p14:creationId xmlns:p14="http://schemas.microsoft.com/office/powerpoint/2010/main" val="2231488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pic>
        <p:nvPicPr>
          <p:cNvPr id="23" name="Picture 22">
            <a:extLst>
              <a:ext uri="{FF2B5EF4-FFF2-40B4-BE49-F238E27FC236}">
                <a16:creationId xmlns:a16="http://schemas.microsoft.com/office/drawing/2014/main" id="{6608DF1A-4564-438A-7E96-A4CCA4507803}"/>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0"/>
            <a:ext cx="12192000" cy="6882419"/>
          </a:xfrm>
          <a:prstGeom prst="rect">
            <a:avLst/>
          </a:prstGeom>
        </p:spPr>
      </p:pic>
      <p:pic>
        <p:nvPicPr>
          <p:cNvPr id="24" name="Picture 23">
            <a:extLst>
              <a:ext uri="{FF2B5EF4-FFF2-40B4-BE49-F238E27FC236}">
                <a16:creationId xmlns:a16="http://schemas.microsoft.com/office/drawing/2014/main" id="{C2D634BE-CC9C-5B90-40A4-801639797D16}"/>
              </a:ext>
            </a:extLst>
          </p:cNvPr>
          <p:cNvPicPr>
            <a:picLocks noChangeAspect="1"/>
          </p:cNvPicPr>
          <p:nvPr/>
        </p:nvPicPr>
        <p:blipFill rotWithShape="1">
          <a:blip r:embed="rId5"/>
          <a:srcRect t="38783" r="57386" b="33857"/>
          <a:stretch/>
        </p:blipFill>
        <p:spPr>
          <a:xfrm>
            <a:off x="0" y="3034145"/>
            <a:ext cx="5905771" cy="2140528"/>
          </a:xfrm>
          <a:prstGeom prst="rect">
            <a:avLst/>
          </a:prstGeom>
        </p:spPr>
      </p:pic>
    </p:spTree>
    <p:extLst>
      <p:ext uri="{BB962C8B-B14F-4D97-AF65-F5344CB8AC3E}">
        <p14:creationId xmlns:p14="http://schemas.microsoft.com/office/powerpoint/2010/main" val="1676842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pic>
        <p:nvPicPr>
          <p:cNvPr id="23" name="Picture 22">
            <a:extLst>
              <a:ext uri="{FF2B5EF4-FFF2-40B4-BE49-F238E27FC236}">
                <a16:creationId xmlns:a16="http://schemas.microsoft.com/office/drawing/2014/main" id="{6608DF1A-4564-438A-7E96-A4CCA4507803}"/>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4691" y="-696191"/>
            <a:ext cx="12192000" cy="6882419"/>
          </a:xfrm>
          <a:prstGeom prst="rect">
            <a:avLst/>
          </a:prstGeom>
        </p:spPr>
      </p:pic>
      <p:pic>
        <p:nvPicPr>
          <p:cNvPr id="24" name="Picture 23">
            <a:extLst>
              <a:ext uri="{FF2B5EF4-FFF2-40B4-BE49-F238E27FC236}">
                <a16:creationId xmlns:a16="http://schemas.microsoft.com/office/drawing/2014/main" id="{C2D634BE-CC9C-5B90-40A4-801639797D16}"/>
              </a:ext>
            </a:extLst>
          </p:cNvPr>
          <p:cNvPicPr>
            <a:picLocks noChangeAspect="1"/>
          </p:cNvPicPr>
          <p:nvPr/>
        </p:nvPicPr>
        <p:blipFill rotWithShape="1">
          <a:blip r:embed="rId5"/>
          <a:srcRect t="64816" r="57386" b="9949"/>
          <a:stretch/>
        </p:blipFill>
        <p:spPr>
          <a:xfrm>
            <a:off x="124691" y="4374573"/>
            <a:ext cx="5905771" cy="1974272"/>
          </a:xfrm>
          <a:prstGeom prst="rect">
            <a:avLst/>
          </a:prstGeom>
        </p:spPr>
      </p:pic>
    </p:spTree>
    <p:extLst>
      <p:ext uri="{BB962C8B-B14F-4D97-AF65-F5344CB8AC3E}">
        <p14:creationId xmlns:p14="http://schemas.microsoft.com/office/powerpoint/2010/main" val="115205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pic>
        <p:nvPicPr>
          <p:cNvPr id="23" name="Picture 22">
            <a:extLst>
              <a:ext uri="{FF2B5EF4-FFF2-40B4-BE49-F238E27FC236}">
                <a16:creationId xmlns:a16="http://schemas.microsoft.com/office/drawing/2014/main" id="{6608DF1A-4564-438A-7E96-A4CCA4507803}"/>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0"/>
            <a:ext cx="12192000" cy="6882419"/>
          </a:xfrm>
          <a:prstGeom prst="rect">
            <a:avLst/>
          </a:prstGeom>
        </p:spPr>
      </p:pic>
      <p:pic>
        <p:nvPicPr>
          <p:cNvPr id="24" name="Picture 23">
            <a:extLst>
              <a:ext uri="{FF2B5EF4-FFF2-40B4-BE49-F238E27FC236}">
                <a16:creationId xmlns:a16="http://schemas.microsoft.com/office/drawing/2014/main" id="{C2D634BE-CC9C-5B90-40A4-801639797D16}"/>
              </a:ext>
            </a:extLst>
          </p:cNvPr>
          <p:cNvPicPr>
            <a:picLocks noChangeAspect="1"/>
          </p:cNvPicPr>
          <p:nvPr/>
        </p:nvPicPr>
        <p:blipFill rotWithShape="1">
          <a:blip r:embed="rId5"/>
          <a:srcRect l="41988" t="6509" r="11227" b="60686"/>
          <a:stretch/>
        </p:blipFill>
        <p:spPr>
          <a:xfrm>
            <a:off x="5818910" y="509156"/>
            <a:ext cx="6483926" cy="2566554"/>
          </a:xfrm>
          <a:prstGeom prst="rect">
            <a:avLst/>
          </a:prstGeom>
        </p:spPr>
      </p:pic>
    </p:spTree>
    <p:extLst>
      <p:ext uri="{BB962C8B-B14F-4D97-AF65-F5344CB8AC3E}">
        <p14:creationId xmlns:p14="http://schemas.microsoft.com/office/powerpoint/2010/main" val="1402706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pic>
        <p:nvPicPr>
          <p:cNvPr id="23" name="Picture 22">
            <a:extLst>
              <a:ext uri="{FF2B5EF4-FFF2-40B4-BE49-F238E27FC236}">
                <a16:creationId xmlns:a16="http://schemas.microsoft.com/office/drawing/2014/main" id="{6608DF1A-4564-438A-7E96-A4CCA4507803}"/>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57199" y="-200233"/>
            <a:ext cx="12192000" cy="6882419"/>
          </a:xfrm>
          <a:prstGeom prst="rect">
            <a:avLst/>
          </a:prstGeom>
        </p:spPr>
      </p:pic>
      <p:pic>
        <p:nvPicPr>
          <p:cNvPr id="24" name="Picture 23">
            <a:extLst>
              <a:ext uri="{FF2B5EF4-FFF2-40B4-BE49-F238E27FC236}">
                <a16:creationId xmlns:a16="http://schemas.microsoft.com/office/drawing/2014/main" id="{C2D634BE-CC9C-5B90-40A4-801639797D16}"/>
              </a:ext>
            </a:extLst>
          </p:cNvPr>
          <p:cNvPicPr>
            <a:picLocks noChangeAspect="1"/>
          </p:cNvPicPr>
          <p:nvPr/>
        </p:nvPicPr>
        <p:blipFill rotWithShape="1">
          <a:blip r:embed="rId5"/>
          <a:srcRect l="41988" t="35329" r="11227" b="31069"/>
          <a:stretch/>
        </p:blipFill>
        <p:spPr>
          <a:xfrm>
            <a:off x="5250875" y="2480622"/>
            <a:ext cx="6483926" cy="2628900"/>
          </a:xfrm>
          <a:prstGeom prst="rect">
            <a:avLst/>
          </a:prstGeom>
        </p:spPr>
      </p:pic>
    </p:spTree>
    <p:extLst>
      <p:ext uri="{BB962C8B-B14F-4D97-AF65-F5344CB8AC3E}">
        <p14:creationId xmlns:p14="http://schemas.microsoft.com/office/powerpoint/2010/main" val="1704590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pic>
        <p:nvPicPr>
          <p:cNvPr id="23" name="Picture 22">
            <a:extLst>
              <a:ext uri="{FF2B5EF4-FFF2-40B4-BE49-F238E27FC236}">
                <a16:creationId xmlns:a16="http://schemas.microsoft.com/office/drawing/2014/main" id="{6608DF1A-4564-438A-7E96-A4CCA4507803}"/>
              </a:ext>
            </a:extLst>
          </p:cNvPr>
          <p:cNvPicPr>
            <a:picLocks noChangeAspect="1"/>
          </p:cNvPicPr>
          <p:nvPr/>
        </p:nvPicPr>
        <p:blipFill>
          <a:blip r:embed="rId3"/>
          <a:stretch>
            <a:fillRect/>
          </a:stretch>
        </p:blipFill>
        <p:spPr>
          <a:xfrm>
            <a:off x="300037" y="314325"/>
            <a:ext cx="11591925" cy="6543675"/>
          </a:xfrm>
          <a:prstGeom prst="rect">
            <a:avLst/>
          </a:prstGeom>
        </p:spPr>
      </p:pic>
      <p:pic>
        <p:nvPicPr>
          <p:cNvPr id="24" name="Picture 23">
            <a:extLst>
              <a:ext uri="{FF2B5EF4-FFF2-40B4-BE49-F238E27FC236}">
                <a16:creationId xmlns:a16="http://schemas.microsoft.com/office/drawing/2014/main" id="{C2D634BE-CC9C-5B90-40A4-801639797D16}"/>
              </a:ext>
            </a:extLst>
          </p:cNvPr>
          <p:cNvPicPr>
            <a:picLocks noChangeAspect="1"/>
          </p:cNvPicPr>
          <p:nvPr/>
        </p:nvPicPr>
        <p:blipFill>
          <a:blip r:embed="rId3"/>
          <a:stretch>
            <a:fillRect/>
          </a:stretch>
        </p:blipFill>
        <p:spPr>
          <a:xfrm>
            <a:off x="300037" y="314325"/>
            <a:ext cx="11591925" cy="6543675"/>
          </a:xfrm>
          <a:prstGeom prst="rect">
            <a:avLst/>
          </a:prstGeom>
        </p:spPr>
      </p:pic>
    </p:spTree>
    <p:extLst>
      <p:ext uri="{BB962C8B-B14F-4D97-AF65-F5344CB8AC3E}">
        <p14:creationId xmlns:p14="http://schemas.microsoft.com/office/powerpoint/2010/main" val="801080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graphicFrame>
        <p:nvGraphicFramePr>
          <p:cNvPr id="939" name="Google Shape;939;p14"/>
          <p:cNvGraphicFramePr/>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r:id="rId3" imgW="1588" imgH="1588" progId="TCLayout.ActiveDocument.1">
                  <p:embed/>
                </p:oleObj>
              </mc:Choice>
              <mc:Fallback>
                <p:oleObj r:id="rId3" imgW="1588" imgH="1588" progId="TCLayout.ActiveDocument.1">
                  <p:embed/>
                  <p:pic>
                    <p:nvPicPr>
                      <p:cNvPr id="939" name="Google Shape;939;p14"/>
                      <p:cNvPicPr preferRelativeResize="0"/>
                      <p:nvPr/>
                    </p:nvPicPr>
                    <p:blipFill rotWithShape="1">
                      <a:blip r:embed="rId4">
                        <a:alphaModFix/>
                      </a:blip>
                      <a:srcRect/>
                      <a:stretch/>
                    </p:blipFill>
                    <p:spPr>
                      <a:xfrm>
                        <a:off x="1588" y="1588"/>
                        <a:ext cx="1588" cy="1588"/>
                      </a:xfrm>
                      <a:prstGeom prst="rect">
                        <a:avLst/>
                      </a:prstGeom>
                      <a:noFill/>
                      <a:ln>
                        <a:noFill/>
                      </a:ln>
                    </p:spPr>
                  </p:pic>
                </p:oleObj>
              </mc:Fallback>
            </mc:AlternateContent>
          </a:graphicData>
        </a:graphic>
      </p:graphicFrame>
      <p:cxnSp>
        <p:nvCxnSpPr>
          <p:cNvPr id="957" name="Google Shape;957;p14"/>
          <p:cNvCxnSpPr/>
          <p:nvPr/>
        </p:nvCxnSpPr>
        <p:spPr>
          <a:xfrm>
            <a:off x="662033" y="1431074"/>
            <a:ext cx="3291840" cy="0"/>
          </a:xfrm>
          <a:prstGeom prst="straightConnector1">
            <a:avLst/>
          </a:prstGeom>
          <a:noFill/>
          <a:ln w="9525" cap="flat" cmpd="sng">
            <a:solidFill>
              <a:srgbClr val="622264"/>
            </a:solidFill>
            <a:prstDash val="dot"/>
            <a:round/>
            <a:headEnd type="none" w="sm" len="sm"/>
            <a:tailEnd type="none" w="sm" len="sm"/>
          </a:ln>
        </p:spPr>
      </p:cxnSp>
      <p:cxnSp>
        <p:nvCxnSpPr>
          <p:cNvPr id="960" name="Google Shape;960;p14"/>
          <p:cNvCxnSpPr/>
          <p:nvPr/>
        </p:nvCxnSpPr>
        <p:spPr>
          <a:xfrm>
            <a:off x="10442384" y="1431074"/>
            <a:ext cx="1461200" cy="29200"/>
          </a:xfrm>
          <a:prstGeom prst="straightConnector1">
            <a:avLst/>
          </a:prstGeom>
          <a:noFill/>
          <a:ln w="9525" cap="flat" cmpd="sng">
            <a:solidFill>
              <a:srgbClr val="622264"/>
            </a:solidFill>
            <a:prstDash val="dot"/>
            <a:round/>
            <a:headEnd type="none" w="sm" len="sm"/>
            <a:tailEnd type="none" w="sm" len="sm"/>
          </a:ln>
        </p:spPr>
      </p:cxnSp>
      <p:sp>
        <p:nvSpPr>
          <p:cNvPr id="961" name="Google Shape;961;p14"/>
          <p:cNvSpPr txBox="1">
            <a:spLocks noGrp="1"/>
          </p:cNvSpPr>
          <p:nvPr>
            <p:ph type="ctrTitle"/>
          </p:nvPr>
        </p:nvSpPr>
        <p:spPr>
          <a:xfrm>
            <a:off x="662033" y="251187"/>
            <a:ext cx="10363200" cy="824241"/>
          </a:xfrm>
          <a:prstGeom prst="rect">
            <a:avLst/>
          </a:prstGeom>
          <a:noFill/>
          <a:ln>
            <a:noFill/>
          </a:ln>
        </p:spPr>
        <p:txBody>
          <a:bodyPr spcFirstLastPara="1" wrap="square" lIns="91425" tIns="45700" rIns="91425" bIns="45700" anchor="ctr" anchorCtr="0">
            <a:noAutofit/>
          </a:bodyPr>
          <a:lstStyle/>
          <a:p>
            <a:pPr algn="l">
              <a:buSzPts val="1800"/>
            </a:pPr>
            <a:r>
              <a:rPr lang="en-US" sz="2400" b="1" dirty="0">
                <a:solidFill>
                  <a:schemeClr val="accent1"/>
                </a:solidFill>
              </a:rPr>
              <a:t>Research Methodology</a:t>
            </a:r>
            <a:endParaRPr sz="2400" b="1" dirty="0">
              <a:solidFill>
                <a:schemeClr val="accent1"/>
              </a:solidFill>
            </a:endParaRPr>
          </a:p>
        </p:txBody>
      </p:sp>
      <p:sp>
        <p:nvSpPr>
          <p:cNvPr id="8" name="Subtitle 7">
            <a:extLst>
              <a:ext uri="{FF2B5EF4-FFF2-40B4-BE49-F238E27FC236}">
                <a16:creationId xmlns:a16="http://schemas.microsoft.com/office/drawing/2014/main" id="{66FC2282-2CCD-B51C-46FA-0F0A4F6F6212}"/>
              </a:ext>
            </a:extLst>
          </p:cNvPr>
          <p:cNvSpPr>
            <a:spLocks noGrp="1"/>
          </p:cNvSpPr>
          <p:nvPr>
            <p:ph type="subTitle" idx="1"/>
          </p:nvPr>
        </p:nvSpPr>
        <p:spPr/>
        <p:txBody>
          <a:bodyPr/>
          <a:lstStyle/>
          <a:p>
            <a:r>
              <a:rPr lang="en-US" dirty="0"/>
              <a:t>Sales Forecasting</a:t>
            </a:r>
          </a:p>
          <a:p>
            <a:endParaRPr lang="en-US" dirty="0"/>
          </a:p>
        </p:txBody>
      </p:sp>
      <p:pic>
        <p:nvPicPr>
          <p:cNvPr id="10" name="Picture 9">
            <a:extLst>
              <a:ext uri="{FF2B5EF4-FFF2-40B4-BE49-F238E27FC236}">
                <a16:creationId xmlns:a16="http://schemas.microsoft.com/office/drawing/2014/main" id="{44DC2A9F-2411-74AD-7F3B-208F98691C47}"/>
              </a:ext>
            </a:extLst>
          </p:cNvPr>
          <p:cNvPicPr>
            <a:picLocks noChangeAspect="1"/>
          </p:cNvPicPr>
          <p:nvPr/>
        </p:nvPicPr>
        <p:blipFill rotWithShape="1">
          <a:blip r:embed="rId5">
            <a:duotone>
              <a:prstClr val="black"/>
              <a:schemeClr val="accent5">
                <a:tint val="45000"/>
                <a:satMod val="400000"/>
              </a:schemeClr>
            </a:duotone>
            <a:extLst>
              <a:ext uri="{BEBA8EAE-BF5A-486C-A8C5-ECC9F3942E4B}">
                <a14:imgProps xmlns:a14="http://schemas.microsoft.com/office/drawing/2010/main">
                  <a14:imgLayer r:embed="rId6">
                    <a14:imgEffect>
                      <a14:sharpenSoften amount="-25000"/>
                    </a14:imgEffect>
                  </a14:imgLayer>
                </a14:imgProps>
              </a:ext>
            </a:extLst>
          </a:blip>
          <a:srcRect l="1057" t="-420" r="3189" b="1068"/>
          <a:stretch/>
        </p:blipFill>
        <p:spPr>
          <a:xfrm>
            <a:off x="280986" y="946345"/>
            <a:ext cx="6123630" cy="4554736"/>
          </a:xfrm>
          <a:prstGeom prst="rect">
            <a:avLst/>
          </a:prstGeom>
        </p:spPr>
      </p:pic>
      <p:pic>
        <p:nvPicPr>
          <p:cNvPr id="12" name="Picture 11">
            <a:extLst>
              <a:ext uri="{FF2B5EF4-FFF2-40B4-BE49-F238E27FC236}">
                <a16:creationId xmlns:a16="http://schemas.microsoft.com/office/drawing/2014/main" id="{ABEBA5DC-717C-70FB-9677-E65DBA7950CC}"/>
              </a:ext>
            </a:extLst>
          </p:cNvPr>
          <p:cNvPicPr>
            <a:picLocks noChangeAspect="1"/>
          </p:cNvPicPr>
          <p:nvPr/>
        </p:nvPicPr>
        <p:blipFill rotWithShape="1">
          <a:blip r:embed="rId7">
            <a:duotone>
              <a:prstClr val="black"/>
              <a:schemeClr val="accent5">
                <a:tint val="45000"/>
                <a:satMod val="400000"/>
              </a:schemeClr>
            </a:duotone>
            <a:extLst>
              <a:ext uri="{BEBA8EAE-BF5A-486C-A8C5-ECC9F3942E4B}">
                <a14:imgProps xmlns:a14="http://schemas.microsoft.com/office/drawing/2010/main">
                  <a14:imgLayer r:embed="rId8">
                    <a14:imgEffect>
                      <a14:sharpenSoften amount="-25000"/>
                    </a14:imgEffect>
                  </a14:imgLayer>
                </a14:imgProps>
              </a:ext>
            </a:extLst>
          </a:blip>
          <a:srcRect l="997" t="1427" r="23865" b="1905"/>
          <a:stretch/>
        </p:blipFill>
        <p:spPr>
          <a:xfrm>
            <a:off x="6565681" y="946345"/>
            <a:ext cx="5337903" cy="4554736"/>
          </a:xfrm>
          <a:prstGeom prst="rect">
            <a:avLst/>
          </a:prstGeom>
        </p:spPr>
      </p:pic>
      <p:pic>
        <p:nvPicPr>
          <p:cNvPr id="2" name="Picture 1">
            <a:extLst>
              <a:ext uri="{FF2B5EF4-FFF2-40B4-BE49-F238E27FC236}">
                <a16:creationId xmlns:a16="http://schemas.microsoft.com/office/drawing/2014/main" id="{A685AA21-0A7E-1AB3-D4F4-C8CBB1747AB8}"/>
              </a:ext>
            </a:extLst>
          </p:cNvPr>
          <p:cNvPicPr>
            <a:picLocks noChangeAspect="1"/>
          </p:cNvPicPr>
          <p:nvPr/>
        </p:nvPicPr>
        <p:blipFill rotWithShape="1">
          <a:blip r:embed="rId9"/>
          <a:srcRect l="1057" t="-420" r="3189" b="1068"/>
          <a:stretch/>
        </p:blipFill>
        <p:spPr>
          <a:xfrm>
            <a:off x="280986" y="946345"/>
            <a:ext cx="6123630" cy="4554736"/>
          </a:xfrm>
          <a:prstGeom prst="rect">
            <a:avLst/>
          </a:prstGeom>
        </p:spPr>
      </p:pic>
      <p:pic>
        <p:nvPicPr>
          <p:cNvPr id="3" name="Picture 2">
            <a:extLst>
              <a:ext uri="{FF2B5EF4-FFF2-40B4-BE49-F238E27FC236}">
                <a16:creationId xmlns:a16="http://schemas.microsoft.com/office/drawing/2014/main" id="{0267EB19-DB8B-82CF-D7D3-E53F8B403326}"/>
              </a:ext>
            </a:extLst>
          </p:cNvPr>
          <p:cNvPicPr>
            <a:picLocks noChangeAspect="1"/>
          </p:cNvPicPr>
          <p:nvPr/>
        </p:nvPicPr>
        <p:blipFill rotWithShape="1">
          <a:blip r:embed="rId10"/>
          <a:srcRect l="997" t="1427" r="23865" b="1905"/>
          <a:stretch/>
        </p:blipFill>
        <p:spPr>
          <a:xfrm>
            <a:off x="6565681" y="946345"/>
            <a:ext cx="5337903" cy="455473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45BE9EA0-6D79-42F7-EA82-AC8ADA9B7049}"/>
              </a:ext>
            </a:extLst>
          </p:cNvPr>
          <p:cNvGraphicFramePr>
            <a:graphicFrameLocks/>
          </p:cNvGraphicFramePr>
          <p:nvPr>
            <p:extLst>
              <p:ext uri="{D42A27DB-BD31-4B8C-83A1-F6EECF244321}">
                <p14:modId xmlns:p14="http://schemas.microsoft.com/office/powerpoint/2010/main" val="3916258739"/>
              </p:ext>
            </p:extLst>
          </p:nvPr>
        </p:nvGraphicFramePr>
        <p:xfrm>
          <a:off x="466530" y="345233"/>
          <a:ext cx="7814153" cy="64124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78A233FE-1837-068F-51BB-D6B992BE0835}"/>
              </a:ext>
            </a:extLst>
          </p:cNvPr>
          <p:cNvSpPr txBox="1">
            <a:spLocks/>
          </p:cNvSpPr>
          <p:nvPr/>
        </p:nvSpPr>
        <p:spPr>
          <a:xfrm>
            <a:off x="9025832" y="2689208"/>
            <a:ext cx="3043896" cy="86222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400" b="1" dirty="0">
                <a:solidFill>
                  <a:srgbClr val="7030A0"/>
                </a:solidFill>
              </a:rPr>
              <a:t>Details</a:t>
            </a:r>
            <a:r>
              <a:rPr lang="en-US" dirty="0">
                <a:solidFill>
                  <a:srgbClr val="7030A0"/>
                </a:solidFill>
              </a:rPr>
              <a:t> </a:t>
            </a:r>
          </a:p>
        </p:txBody>
      </p:sp>
    </p:spTree>
    <p:extLst>
      <p:ext uri="{BB962C8B-B14F-4D97-AF65-F5344CB8AC3E}">
        <p14:creationId xmlns:p14="http://schemas.microsoft.com/office/powerpoint/2010/main" val="218608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pic>
        <p:nvPicPr>
          <p:cNvPr id="12" name="Picture 11">
            <a:extLst>
              <a:ext uri="{FF2B5EF4-FFF2-40B4-BE49-F238E27FC236}">
                <a16:creationId xmlns:a16="http://schemas.microsoft.com/office/drawing/2014/main" id="{ABEBA5DC-717C-70FB-9677-E65DBA7950CC}"/>
              </a:ext>
            </a:extLst>
          </p:cNvPr>
          <p:cNvPicPr>
            <a:picLocks noChangeAspect="1"/>
          </p:cNvPicPr>
          <p:nvPr/>
        </p:nvPicPr>
        <p:blipFill rotWithShape="1">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25000"/>
                    </a14:imgEffect>
                  </a14:imgLayer>
                </a14:imgProps>
              </a:ext>
            </a:extLst>
          </a:blip>
          <a:srcRect l="997" t="1427" r="23865" b="1905"/>
          <a:stretch/>
        </p:blipFill>
        <p:spPr>
          <a:xfrm>
            <a:off x="6565681" y="946345"/>
            <a:ext cx="5337903" cy="4554736"/>
          </a:xfrm>
          <a:prstGeom prst="rect">
            <a:avLst/>
          </a:prstGeom>
        </p:spPr>
      </p:pic>
      <p:pic>
        <p:nvPicPr>
          <p:cNvPr id="5" name="Picture 4">
            <a:extLst>
              <a:ext uri="{FF2B5EF4-FFF2-40B4-BE49-F238E27FC236}">
                <a16:creationId xmlns:a16="http://schemas.microsoft.com/office/drawing/2014/main" id="{7ABA8501-F113-3115-3E74-728E499CBFA8}"/>
              </a:ext>
            </a:extLst>
          </p:cNvPr>
          <p:cNvPicPr>
            <a:picLocks noChangeAspect="1"/>
          </p:cNvPicPr>
          <p:nvPr/>
        </p:nvPicPr>
        <p:blipFill rotWithShape="1">
          <a:blip r:embed="rId5">
            <a:extLst>
              <a:ext uri="{BEBA8EAE-BF5A-486C-A8C5-ECC9F3942E4B}">
                <a14:imgProps xmlns:a14="http://schemas.microsoft.com/office/drawing/2010/main">
                  <a14:imgLayer r:embed="rId4">
                    <a14:imgEffect>
                      <a14:sharpenSoften amount="-50000"/>
                    </a14:imgEffect>
                  </a14:imgLayer>
                </a14:imgProps>
              </a:ext>
            </a:extLst>
          </a:blip>
          <a:srcRect l="997" t="1427" r="23865" b="1905"/>
          <a:stretch/>
        </p:blipFill>
        <p:spPr>
          <a:xfrm>
            <a:off x="6573111" y="923032"/>
            <a:ext cx="5337903" cy="4554736"/>
          </a:xfrm>
          <a:prstGeom prst="rect">
            <a:avLst/>
          </a:prstGeom>
        </p:spPr>
      </p:pic>
      <p:pic>
        <p:nvPicPr>
          <p:cNvPr id="4" name="Picture 3">
            <a:extLst>
              <a:ext uri="{FF2B5EF4-FFF2-40B4-BE49-F238E27FC236}">
                <a16:creationId xmlns:a16="http://schemas.microsoft.com/office/drawing/2014/main" id="{3556ADFF-50A6-9332-8EBC-5842E72BDC74}"/>
              </a:ext>
            </a:extLst>
          </p:cNvPr>
          <p:cNvPicPr>
            <a:picLocks noChangeAspect="1"/>
          </p:cNvPicPr>
          <p:nvPr/>
        </p:nvPicPr>
        <p:blipFill rotWithShape="1">
          <a:blip r:embed="rId5">
            <a:extLst>
              <a:ext uri="{BEBA8EAE-BF5A-486C-A8C5-ECC9F3942E4B}">
                <a14:imgProps xmlns:a14="http://schemas.microsoft.com/office/drawing/2010/main">
                  <a14:imgLayer r:embed="rId4">
                    <a14:imgEffect>
                      <a14:sharpenSoften amount="-50000"/>
                    </a14:imgEffect>
                  </a14:imgLayer>
                </a14:imgProps>
              </a:ext>
            </a:extLst>
          </a:blip>
          <a:srcRect l="997" t="1427" r="23865" b="1905"/>
          <a:stretch/>
        </p:blipFill>
        <p:spPr>
          <a:xfrm>
            <a:off x="6565681" y="946345"/>
            <a:ext cx="5337903" cy="4554736"/>
          </a:xfrm>
          <a:prstGeom prst="rect">
            <a:avLst/>
          </a:prstGeom>
        </p:spPr>
      </p:pic>
      <p:graphicFrame>
        <p:nvGraphicFramePr>
          <p:cNvPr id="939" name="Google Shape;939;p14"/>
          <p:cNvGraphicFramePr/>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r:id="rId6" imgW="1588" imgH="1588" progId="TCLayout.ActiveDocument.1">
                  <p:embed/>
                </p:oleObj>
              </mc:Choice>
              <mc:Fallback>
                <p:oleObj r:id="rId6" imgW="1588" imgH="1588" progId="TCLayout.ActiveDocument.1">
                  <p:embed/>
                  <p:pic>
                    <p:nvPicPr>
                      <p:cNvPr id="939" name="Google Shape;939;p14"/>
                      <p:cNvPicPr preferRelativeResize="0"/>
                      <p:nvPr/>
                    </p:nvPicPr>
                    <p:blipFill rotWithShape="1">
                      <a:blip r:embed="rId7">
                        <a:alphaModFix/>
                      </a:blip>
                      <a:srcRect/>
                      <a:stretch/>
                    </p:blipFill>
                    <p:spPr>
                      <a:xfrm>
                        <a:off x="1588" y="1588"/>
                        <a:ext cx="1588" cy="1588"/>
                      </a:xfrm>
                      <a:prstGeom prst="rect">
                        <a:avLst/>
                      </a:prstGeom>
                      <a:noFill/>
                      <a:ln>
                        <a:noFill/>
                      </a:ln>
                    </p:spPr>
                  </p:pic>
                </p:oleObj>
              </mc:Fallback>
            </mc:AlternateContent>
          </a:graphicData>
        </a:graphic>
      </p:graphicFrame>
      <p:cxnSp>
        <p:nvCxnSpPr>
          <p:cNvPr id="957" name="Google Shape;957;p14"/>
          <p:cNvCxnSpPr/>
          <p:nvPr/>
        </p:nvCxnSpPr>
        <p:spPr>
          <a:xfrm>
            <a:off x="662033" y="1431074"/>
            <a:ext cx="3291840" cy="0"/>
          </a:xfrm>
          <a:prstGeom prst="straightConnector1">
            <a:avLst/>
          </a:prstGeom>
          <a:noFill/>
          <a:ln w="9525" cap="flat" cmpd="sng">
            <a:solidFill>
              <a:srgbClr val="622264"/>
            </a:solidFill>
            <a:prstDash val="dot"/>
            <a:round/>
            <a:headEnd type="none" w="sm" len="sm"/>
            <a:tailEnd type="none" w="sm" len="sm"/>
          </a:ln>
        </p:spPr>
      </p:cxnSp>
      <p:cxnSp>
        <p:nvCxnSpPr>
          <p:cNvPr id="960" name="Google Shape;960;p14"/>
          <p:cNvCxnSpPr/>
          <p:nvPr/>
        </p:nvCxnSpPr>
        <p:spPr>
          <a:xfrm>
            <a:off x="10442384" y="1431074"/>
            <a:ext cx="1461200" cy="29200"/>
          </a:xfrm>
          <a:prstGeom prst="straightConnector1">
            <a:avLst/>
          </a:prstGeom>
          <a:noFill/>
          <a:ln w="9525" cap="flat" cmpd="sng">
            <a:solidFill>
              <a:srgbClr val="622264"/>
            </a:solidFill>
            <a:prstDash val="dot"/>
            <a:round/>
            <a:headEnd type="none" w="sm" len="sm"/>
            <a:tailEnd type="none" w="sm" len="sm"/>
          </a:ln>
        </p:spPr>
      </p:cxnSp>
      <p:sp>
        <p:nvSpPr>
          <p:cNvPr id="961" name="Google Shape;961;p14"/>
          <p:cNvSpPr txBox="1">
            <a:spLocks noGrp="1"/>
          </p:cNvSpPr>
          <p:nvPr>
            <p:ph type="ctrTitle"/>
          </p:nvPr>
        </p:nvSpPr>
        <p:spPr>
          <a:xfrm>
            <a:off x="662033" y="251187"/>
            <a:ext cx="10363200" cy="824241"/>
          </a:xfrm>
          <a:prstGeom prst="rect">
            <a:avLst/>
          </a:prstGeom>
          <a:noFill/>
          <a:ln>
            <a:noFill/>
          </a:ln>
        </p:spPr>
        <p:txBody>
          <a:bodyPr spcFirstLastPara="1" wrap="square" lIns="91425" tIns="45700" rIns="91425" bIns="45700" anchor="ctr" anchorCtr="0">
            <a:noAutofit/>
          </a:bodyPr>
          <a:lstStyle/>
          <a:p>
            <a:pPr algn="l">
              <a:buSzPts val="1800"/>
            </a:pPr>
            <a:r>
              <a:rPr lang="en-US" sz="2400" b="1" dirty="0">
                <a:solidFill>
                  <a:schemeClr val="accent1"/>
                </a:solidFill>
              </a:rPr>
              <a:t>Release Methodology</a:t>
            </a:r>
            <a:endParaRPr sz="2400" b="1" dirty="0">
              <a:solidFill>
                <a:schemeClr val="accent1"/>
              </a:solidFill>
            </a:endParaRPr>
          </a:p>
        </p:txBody>
      </p:sp>
      <p:sp>
        <p:nvSpPr>
          <p:cNvPr id="8" name="Subtitle 7">
            <a:extLst>
              <a:ext uri="{FF2B5EF4-FFF2-40B4-BE49-F238E27FC236}">
                <a16:creationId xmlns:a16="http://schemas.microsoft.com/office/drawing/2014/main" id="{66FC2282-2CCD-B51C-46FA-0F0A4F6F6212}"/>
              </a:ext>
            </a:extLst>
          </p:cNvPr>
          <p:cNvSpPr>
            <a:spLocks noGrp="1"/>
          </p:cNvSpPr>
          <p:nvPr>
            <p:ph type="subTitle" idx="1"/>
          </p:nvPr>
        </p:nvSpPr>
        <p:spPr/>
        <p:txBody>
          <a:bodyPr/>
          <a:lstStyle/>
          <a:p>
            <a:r>
              <a:rPr lang="en-US" dirty="0"/>
              <a:t>Sales Forecasting</a:t>
            </a:r>
          </a:p>
          <a:p>
            <a:endParaRPr lang="en-US" dirty="0"/>
          </a:p>
        </p:txBody>
      </p:sp>
      <p:pic>
        <p:nvPicPr>
          <p:cNvPr id="10" name="Picture 9">
            <a:extLst>
              <a:ext uri="{FF2B5EF4-FFF2-40B4-BE49-F238E27FC236}">
                <a16:creationId xmlns:a16="http://schemas.microsoft.com/office/drawing/2014/main" id="{44DC2A9F-2411-74AD-7F3B-208F98691C47}"/>
              </a:ext>
            </a:extLst>
          </p:cNvPr>
          <p:cNvPicPr>
            <a:picLocks noChangeAspect="1"/>
          </p:cNvPicPr>
          <p:nvPr/>
        </p:nvPicPr>
        <p:blipFill rotWithShape="1">
          <a:blip r:embed="rId8">
            <a:duotone>
              <a:prstClr val="black"/>
              <a:schemeClr val="accent5">
                <a:tint val="45000"/>
                <a:satMod val="400000"/>
              </a:schemeClr>
            </a:duotone>
            <a:extLst>
              <a:ext uri="{BEBA8EAE-BF5A-486C-A8C5-ECC9F3942E4B}">
                <a14:imgProps xmlns:a14="http://schemas.microsoft.com/office/drawing/2010/main">
                  <a14:imgLayer r:embed="rId9">
                    <a14:imgEffect>
                      <a14:sharpenSoften amount="-25000"/>
                    </a14:imgEffect>
                  </a14:imgLayer>
                </a14:imgProps>
              </a:ext>
            </a:extLst>
          </a:blip>
          <a:srcRect l="1057" t="-420" r="3189" b="1068"/>
          <a:stretch/>
        </p:blipFill>
        <p:spPr>
          <a:xfrm>
            <a:off x="280986" y="946345"/>
            <a:ext cx="6123630" cy="4554736"/>
          </a:xfrm>
          <a:prstGeom prst="rect">
            <a:avLst/>
          </a:prstGeom>
        </p:spPr>
      </p:pic>
      <p:pic>
        <p:nvPicPr>
          <p:cNvPr id="2" name="Picture 1">
            <a:extLst>
              <a:ext uri="{FF2B5EF4-FFF2-40B4-BE49-F238E27FC236}">
                <a16:creationId xmlns:a16="http://schemas.microsoft.com/office/drawing/2014/main" id="{A685AA21-0A7E-1AB3-D4F4-C8CBB1747AB8}"/>
              </a:ext>
            </a:extLst>
          </p:cNvPr>
          <p:cNvPicPr>
            <a:picLocks noChangeAspect="1"/>
          </p:cNvPicPr>
          <p:nvPr/>
        </p:nvPicPr>
        <p:blipFill rotWithShape="1">
          <a:blip r:embed="rId10">
            <a:extLst>
              <a:ext uri="{BEBA8EAE-BF5A-486C-A8C5-ECC9F3942E4B}">
                <a14:imgProps xmlns:a14="http://schemas.microsoft.com/office/drawing/2010/main">
                  <a14:imgLayer r:embed="rId9">
                    <a14:imgEffect>
                      <a14:sharpenSoften amount="25000"/>
                    </a14:imgEffect>
                  </a14:imgLayer>
                </a14:imgProps>
              </a:ext>
            </a:extLst>
          </a:blip>
          <a:srcRect l="1057" t="-420" r="3189" b="45462"/>
          <a:stretch/>
        </p:blipFill>
        <p:spPr>
          <a:xfrm>
            <a:off x="140625" y="337639"/>
            <a:ext cx="8078584" cy="3323907"/>
          </a:xfrm>
          <a:prstGeom prst="rect">
            <a:avLst/>
          </a:prstGeom>
        </p:spPr>
      </p:pic>
    </p:spTree>
    <p:extLst>
      <p:ext uri="{BB962C8B-B14F-4D97-AF65-F5344CB8AC3E}">
        <p14:creationId xmlns:p14="http://schemas.microsoft.com/office/powerpoint/2010/main" val="25055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pic>
        <p:nvPicPr>
          <p:cNvPr id="12" name="Picture 11">
            <a:extLst>
              <a:ext uri="{FF2B5EF4-FFF2-40B4-BE49-F238E27FC236}">
                <a16:creationId xmlns:a16="http://schemas.microsoft.com/office/drawing/2014/main" id="{ABEBA5DC-717C-70FB-9677-E65DBA7950CC}"/>
              </a:ext>
            </a:extLst>
          </p:cNvPr>
          <p:cNvPicPr>
            <a:picLocks noChangeAspect="1"/>
          </p:cNvPicPr>
          <p:nvPr/>
        </p:nvPicPr>
        <p:blipFill rotWithShape="1">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25000"/>
                    </a14:imgEffect>
                  </a14:imgLayer>
                </a14:imgProps>
              </a:ext>
            </a:extLst>
          </a:blip>
          <a:srcRect l="997" t="1427" r="23865" b="1905"/>
          <a:stretch/>
        </p:blipFill>
        <p:spPr>
          <a:xfrm>
            <a:off x="6565681" y="946345"/>
            <a:ext cx="5337903" cy="4554736"/>
          </a:xfrm>
          <a:prstGeom prst="rect">
            <a:avLst/>
          </a:prstGeom>
        </p:spPr>
      </p:pic>
      <p:pic>
        <p:nvPicPr>
          <p:cNvPr id="3" name="Picture 2">
            <a:extLst>
              <a:ext uri="{FF2B5EF4-FFF2-40B4-BE49-F238E27FC236}">
                <a16:creationId xmlns:a16="http://schemas.microsoft.com/office/drawing/2014/main" id="{77FE9729-0EEB-4E81-2689-91CD57565227}"/>
              </a:ext>
            </a:extLst>
          </p:cNvPr>
          <p:cNvPicPr>
            <a:picLocks noChangeAspect="1"/>
          </p:cNvPicPr>
          <p:nvPr/>
        </p:nvPicPr>
        <p:blipFill rotWithShape="1">
          <a:blip r:embed="rId5">
            <a:extLst>
              <a:ext uri="{BEBA8EAE-BF5A-486C-A8C5-ECC9F3942E4B}">
                <a14:imgProps xmlns:a14="http://schemas.microsoft.com/office/drawing/2010/main">
                  <a14:imgLayer r:embed="rId4">
                    <a14:imgEffect>
                      <a14:sharpenSoften amount="-50000"/>
                    </a14:imgEffect>
                  </a14:imgLayer>
                </a14:imgProps>
              </a:ext>
            </a:extLst>
          </a:blip>
          <a:srcRect l="997" t="1427" r="23865" b="1905"/>
          <a:stretch/>
        </p:blipFill>
        <p:spPr>
          <a:xfrm>
            <a:off x="6573111" y="923032"/>
            <a:ext cx="5337903" cy="4554736"/>
          </a:xfrm>
          <a:prstGeom prst="rect">
            <a:avLst/>
          </a:prstGeom>
        </p:spPr>
      </p:pic>
      <p:graphicFrame>
        <p:nvGraphicFramePr>
          <p:cNvPr id="939" name="Google Shape;939;p14"/>
          <p:cNvGraphicFramePr/>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r:id="rId6" imgW="1588" imgH="1588" progId="TCLayout.ActiveDocument.1">
                  <p:embed/>
                </p:oleObj>
              </mc:Choice>
              <mc:Fallback>
                <p:oleObj r:id="rId6" imgW="1588" imgH="1588" progId="TCLayout.ActiveDocument.1">
                  <p:embed/>
                  <p:pic>
                    <p:nvPicPr>
                      <p:cNvPr id="939" name="Google Shape;939;p14"/>
                      <p:cNvPicPr preferRelativeResize="0"/>
                      <p:nvPr/>
                    </p:nvPicPr>
                    <p:blipFill rotWithShape="1">
                      <a:blip r:embed="rId7">
                        <a:alphaModFix/>
                      </a:blip>
                      <a:srcRect/>
                      <a:stretch/>
                    </p:blipFill>
                    <p:spPr>
                      <a:xfrm>
                        <a:off x="1588" y="1588"/>
                        <a:ext cx="1588" cy="1588"/>
                      </a:xfrm>
                      <a:prstGeom prst="rect">
                        <a:avLst/>
                      </a:prstGeom>
                      <a:noFill/>
                      <a:ln>
                        <a:noFill/>
                      </a:ln>
                    </p:spPr>
                  </p:pic>
                </p:oleObj>
              </mc:Fallback>
            </mc:AlternateContent>
          </a:graphicData>
        </a:graphic>
      </p:graphicFrame>
      <p:cxnSp>
        <p:nvCxnSpPr>
          <p:cNvPr id="957" name="Google Shape;957;p14"/>
          <p:cNvCxnSpPr/>
          <p:nvPr/>
        </p:nvCxnSpPr>
        <p:spPr>
          <a:xfrm>
            <a:off x="662033" y="1431074"/>
            <a:ext cx="3291840" cy="0"/>
          </a:xfrm>
          <a:prstGeom prst="straightConnector1">
            <a:avLst/>
          </a:prstGeom>
          <a:noFill/>
          <a:ln w="9525" cap="flat" cmpd="sng">
            <a:solidFill>
              <a:srgbClr val="622264"/>
            </a:solidFill>
            <a:prstDash val="dot"/>
            <a:round/>
            <a:headEnd type="none" w="sm" len="sm"/>
            <a:tailEnd type="none" w="sm" len="sm"/>
          </a:ln>
        </p:spPr>
      </p:cxnSp>
      <p:cxnSp>
        <p:nvCxnSpPr>
          <p:cNvPr id="960" name="Google Shape;960;p14"/>
          <p:cNvCxnSpPr/>
          <p:nvPr/>
        </p:nvCxnSpPr>
        <p:spPr>
          <a:xfrm>
            <a:off x="10442384" y="1431074"/>
            <a:ext cx="1461200" cy="29200"/>
          </a:xfrm>
          <a:prstGeom prst="straightConnector1">
            <a:avLst/>
          </a:prstGeom>
          <a:noFill/>
          <a:ln w="9525" cap="flat" cmpd="sng">
            <a:solidFill>
              <a:srgbClr val="622264"/>
            </a:solidFill>
            <a:prstDash val="dot"/>
            <a:round/>
            <a:headEnd type="none" w="sm" len="sm"/>
            <a:tailEnd type="none" w="sm" len="sm"/>
          </a:ln>
        </p:spPr>
      </p:cxnSp>
      <p:sp>
        <p:nvSpPr>
          <p:cNvPr id="961" name="Google Shape;961;p14"/>
          <p:cNvSpPr txBox="1">
            <a:spLocks noGrp="1"/>
          </p:cNvSpPr>
          <p:nvPr>
            <p:ph type="ctrTitle"/>
          </p:nvPr>
        </p:nvSpPr>
        <p:spPr>
          <a:xfrm>
            <a:off x="662033" y="251187"/>
            <a:ext cx="10363200" cy="824241"/>
          </a:xfrm>
          <a:prstGeom prst="rect">
            <a:avLst/>
          </a:prstGeom>
          <a:noFill/>
          <a:ln>
            <a:noFill/>
          </a:ln>
        </p:spPr>
        <p:txBody>
          <a:bodyPr spcFirstLastPara="1" wrap="square" lIns="91425" tIns="45700" rIns="91425" bIns="45700" anchor="ctr" anchorCtr="0">
            <a:noAutofit/>
          </a:bodyPr>
          <a:lstStyle/>
          <a:p>
            <a:pPr algn="l">
              <a:buSzPts val="1800"/>
            </a:pPr>
            <a:r>
              <a:rPr lang="en-US" sz="2400" b="1" dirty="0">
                <a:solidFill>
                  <a:schemeClr val="accent1"/>
                </a:solidFill>
              </a:rPr>
              <a:t>Research Methodology</a:t>
            </a:r>
            <a:endParaRPr sz="2400" b="1" dirty="0">
              <a:solidFill>
                <a:schemeClr val="accent1"/>
              </a:solidFill>
            </a:endParaRPr>
          </a:p>
        </p:txBody>
      </p:sp>
      <p:sp>
        <p:nvSpPr>
          <p:cNvPr id="8" name="Subtitle 7">
            <a:extLst>
              <a:ext uri="{FF2B5EF4-FFF2-40B4-BE49-F238E27FC236}">
                <a16:creationId xmlns:a16="http://schemas.microsoft.com/office/drawing/2014/main" id="{66FC2282-2CCD-B51C-46FA-0F0A4F6F6212}"/>
              </a:ext>
            </a:extLst>
          </p:cNvPr>
          <p:cNvSpPr>
            <a:spLocks noGrp="1"/>
          </p:cNvSpPr>
          <p:nvPr>
            <p:ph type="subTitle" idx="1"/>
          </p:nvPr>
        </p:nvSpPr>
        <p:spPr/>
        <p:txBody>
          <a:bodyPr/>
          <a:lstStyle/>
          <a:p>
            <a:r>
              <a:rPr lang="en-US" dirty="0"/>
              <a:t>Sales Forecasting</a:t>
            </a:r>
          </a:p>
          <a:p>
            <a:endParaRPr lang="en-US" dirty="0"/>
          </a:p>
        </p:txBody>
      </p:sp>
      <p:pic>
        <p:nvPicPr>
          <p:cNvPr id="10" name="Picture 9">
            <a:extLst>
              <a:ext uri="{FF2B5EF4-FFF2-40B4-BE49-F238E27FC236}">
                <a16:creationId xmlns:a16="http://schemas.microsoft.com/office/drawing/2014/main" id="{44DC2A9F-2411-74AD-7F3B-208F98691C47}"/>
              </a:ext>
            </a:extLst>
          </p:cNvPr>
          <p:cNvPicPr>
            <a:picLocks noChangeAspect="1"/>
          </p:cNvPicPr>
          <p:nvPr/>
        </p:nvPicPr>
        <p:blipFill rotWithShape="1">
          <a:blip r:embed="rId8">
            <a:duotone>
              <a:prstClr val="black"/>
              <a:schemeClr val="accent5">
                <a:tint val="45000"/>
                <a:satMod val="400000"/>
              </a:schemeClr>
            </a:duotone>
            <a:extLst>
              <a:ext uri="{BEBA8EAE-BF5A-486C-A8C5-ECC9F3942E4B}">
                <a14:imgProps xmlns:a14="http://schemas.microsoft.com/office/drawing/2010/main">
                  <a14:imgLayer r:embed="rId9">
                    <a14:imgEffect>
                      <a14:sharpenSoften amount="-25000"/>
                    </a14:imgEffect>
                  </a14:imgLayer>
                </a14:imgProps>
              </a:ext>
            </a:extLst>
          </a:blip>
          <a:srcRect l="1057" t="-420" r="3189" b="1068"/>
          <a:stretch/>
        </p:blipFill>
        <p:spPr>
          <a:xfrm>
            <a:off x="280986" y="946345"/>
            <a:ext cx="6123630" cy="4554736"/>
          </a:xfrm>
          <a:prstGeom prst="rect">
            <a:avLst/>
          </a:prstGeom>
        </p:spPr>
      </p:pic>
      <p:pic>
        <p:nvPicPr>
          <p:cNvPr id="2" name="Picture 1">
            <a:extLst>
              <a:ext uri="{FF2B5EF4-FFF2-40B4-BE49-F238E27FC236}">
                <a16:creationId xmlns:a16="http://schemas.microsoft.com/office/drawing/2014/main" id="{A685AA21-0A7E-1AB3-D4F4-C8CBB1747AB8}"/>
              </a:ext>
            </a:extLst>
          </p:cNvPr>
          <p:cNvPicPr>
            <a:picLocks noChangeAspect="1"/>
          </p:cNvPicPr>
          <p:nvPr/>
        </p:nvPicPr>
        <p:blipFill rotWithShape="1">
          <a:blip r:embed="rId10">
            <a:extLst>
              <a:ext uri="{BEBA8EAE-BF5A-486C-A8C5-ECC9F3942E4B}">
                <a14:imgProps xmlns:a14="http://schemas.microsoft.com/office/drawing/2010/main">
                  <a14:imgLayer r:embed="rId9">
                    <a14:imgEffect>
                      <a14:sharpenSoften amount="25000"/>
                    </a14:imgEffect>
                  </a14:imgLayer>
                </a14:imgProps>
              </a:ext>
            </a:extLst>
          </a:blip>
          <a:srcRect l="1057" t="54474" r="3189" b="-1807"/>
          <a:stretch/>
        </p:blipFill>
        <p:spPr>
          <a:xfrm>
            <a:off x="280986" y="3657600"/>
            <a:ext cx="8078584" cy="2862761"/>
          </a:xfrm>
          <a:prstGeom prst="rect">
            <a:avLst/>
          </a:prstGeom>
        </p:spPr>
      </p:pic>
    </p:spTree>
    <p:extLst>
      <p:ext uri="{BB962C8B-B14F-4D97-AF65-F5344CB8AC3E}">
        <p14:creationId xmlns:p14="http://schemas.microsoft.com/office/powerpoint/2010/main" val="3823356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pic>
        <p:nvPicPr>
          <p:cNvPr id="10" name="Picture 9">
            <a:extLst>
              <a:ext uri="{FF2B5EF4-FFF2-40B4-BE49-F238E27FC236}">
                <a16:creationId xmlns:a16="http://schemas.microsoft.com/office/drawing/2014/main" id="{44DC2A9F-2411-74AD-7F3B-208F98691C47}"/>
              </a:ext>
            </a:extLst>
          </p:cNvPr>
          <p:cNvPicPr>
            <a:picLocks noChangeAspect="1"/>
          </p:cNvPicPr>
          <p:nvPr/>
        </p:nvPicPr>
        <p:blipFill rotWithShape="1">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25000"/>
                    </a14:imgEffect>
                  </a14:imgLayer>
                </a14:imgProps>
              </a:ext>
            </a:extLst>
          </a:blip>
          <a:srcRect l="1057" t="-420" r="3189" b="1068"/>
          <a:stretch/>
        </p:blipFill>
        <p:spPr>
          <a:xfrm>
            <a:off x="280986" y="946345"/>
            <a:ext cx="6123630" cy="4554736"/>
          </a:xfrm>
          <a:prstGeom prst="rect">
            <a:avLst/>
          </a:prstGeom>
        </p:spPr>
      </p:pic>
      <p:pic>
        <p:nvPicPr>
          <p:cNvPr id="2" name="Picture 1">
            <a:extLst>
              <a:ext uri="{FF2B5EF4-FFF2-40B4-BE49-F238E27FC236}">
                <a16:creationId xmlns:a16="http://schemas.microsoft.com/office/drawing/2014/main" id="{D6E1BDF1-6A5D-003E-7DE7-FE702DE5554A}"/>
              </a:ext>
            </a:extLst>
          </p:cNvPr>
          <p:cNvPicPr>
            <a:picLocks noChangeAspect="1"/>
          </p:cNvPicPr>
          <p:nvPr/>
        </p:nvPicPr>
        <p:blipFill rotWithShape="1">
          <a:blip r:embed="rId5">
            <a:extLst>
              <a:ext uri="{BEBA8EAE-BF5A-486C-A8C5-ECC9F3942E4B}">
                <a14:imgProps xmlns:a14="http://schemas.microsoft.com/office/drawing/2010/main">
                  <a14:imgLayer r:embed="rId4">
                    <a14:imgEffect>
                      <a14:sharpenSoften amount="-50000"/>
                    </a14:imgEffect>
                  </a14:imgLayer>
                </a14:imgProps>
              </a:ext>
            </a:extLst>
          </a:blip>
          <a:srcRect l="1057" t="-420" r="3189" b="1068"/>
          <a:stretch/>
        </p:blipFill>
        <p:spPr>
          <a:xfrm>
            <a:off x="297393" y="941404"/>
            <a:ext cx="6123630" cy="4554736"/>
          </a:xfrm>
          <a:prstGeom prst="rect">
            <a:avLst/>
          </a:prstGeom>
        </p:spPr>
      </p:pic>
      <p:graphicFrame>
        <p:nvGraphicFramePr>
          <p:cNvPr id="939" name="Google Shape;939;p14"/>
          <p:cNvGraphicFramePr/>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r:id="rId6" imgW="1588" imgH="1588" progId="TCLayout.ActiveDocument.1">
                  <p:embed/>
                </p:oleObj>
              </mc:Choice>
              <mc:Fallback>
                <p:oleObj r:id="rId6" imgW="1588" imgH="1588" progId="TCLayout.ActiveDocument.1">
                  <p:embed/>
                  <p:pic>
                    <p:nvPicPr>
                      <p:cNvPr id="939" name="Google Shape;939;p14"/>
                      <p:cNvPicPr preferRelativeResize="0"/>
                      <p:nvPr/>
                    </p:nvPicPr>
                    <p:blipFill rotWithShape="1">
                      <a:blip r:embed="rId7">
                        <a:alphaModFix/>
                      </a:blip>
                      <a:srcRect/>
                      <a:stretch/>
                    </p:blipFill>
                    <p:spPr>
                      <a:xfrm>
                        <a:off x="1588" y="1588"/>
                        <a:ext cx="1588" cy="1588"/>
                      </a:xfrm>
                      <a:prstGeom prst="rect">
                        <a:avLst/>
                      </a:prstGeom>
                      <a:noFill/>
                      <a:ln>
                        <a:noFill/>
                      </a:ln>
                    </p:spPr>
                  </p:pic>
                </p:oleObj>
              </mc:Fallback>
            </mc:AlternateContent>
          </a:graphicData>
        </a:graphic>
      </p:graphicFrame>
      <p:cxnSp>
        <p:nvCxnSpPr>
          <p:cNvPr id="957" name="Google Shape;957;p14"/>
          <p:cNvCxnSpPr/>
          <p:nvPr/>
        </p:nvCxnSpPr>
        <p:spPr>
          <a:xfrm>
            <a:off x="662033" y="1431074"/>
            <a:ext cx="3291840" cy="0"/>
          </a:xfrm>
          <a:prstGeom prst="straightConnector1">
            <a:avLst/>
          </a:prstGeom>
          <a:noFill/>
          <a:ln w="9525" cap="flat" cmpd="sng">
            <a:solidFill>
              <a:srgbClr val="622264"/>
            </a:solidFill>
            <a:prstDash val="dot"/>
            <a:round/>
            <a:headEnd type="none" w="sm" len="sm"/>
            <a:tailEnd type="none" w="sm" len="sm"/>
          </a:ln>
        </p:spPr>
      </p:cxnSp>
      <p:cxnSp>
        <p:nvCxnSpPr>
          <p:cNvPr id="960" name="Google Shape;960;p14"/>
          <p:cNvCxnSpPr/>
          <p:nvPr/>
        </p:nvCxnSpPr>
        <p:spPr>
          <a:xfrm>
            <a:off x="10442384" y="1431074"/>
            <a:ext cx="1461200" cy="29200"/>
          </a:xfrm>
          <a:prstGeom prst="straightConnector1">
            <a:avLst/>
          </a:prstGeom>
          <a:noFill/>
          <a:ln w="9525" cap="flat" cmpd="sng">
            <a:solidFill>
              <a:srgbClr val="622264"/>
            </a:solidFill>
            <a:prstDash val="dot"/>
            <a:round/>
            <a:headEnd type="none" w="sm" len="sm"/>
            <a:tailEnd type="none" w="sm" len="sm"/>
          </a:ln>
        </p:spPr>
      </p:cxnSp>
      <p:sp>
        <p:nvSpPr>
          <p:cNvPr id="961" name="Google Shape;961;p14"/>
          <p:cNvSpPr txBox="1">
            <a:spLocks noGrp="1"/>
          </p:cNvSpPr>
          <p:nvPr>
            <p:ph type="ctrTitle"/>
          </p:nvPr>
        </p:nvSpPr>
        <p:spPr>
          <a:xfrm>
            <a:off x="662033" y="251187"/>
            <a:ext cx="10363200" cy="824241"/>
          </a:xfrm>
          <a:prstGeom prst="rect">
            <a:avLst/>
          </a:prstGeom>
          <a:noFill/>
          <a:ln>
            <a:noFill/>
          </a:ln>
        </p:spPr>
        <p:txBody>
          <a:bodyPr spcFirstLastPara="1" wrap="square" lIns="91425" tIns="45700" rIns="91425" bIns="45700" anchor="ctr" anchorCtr="0">
            <a:noAutofit/>
          </a:bodyPr>
          <a:lstStyle/>
          <a:p>
            <a:pPr algn="l">
              <a:buSzPts val="1800"/>
            </a:pPr>
            <a:r>
              <a:rPr lang="en-US" sz="2400" b="1" dirty="0">
                <a:solidFill>
                  <a:schemeClr val="accent1"/>
                </a:solidFill>
              </a:rPr>
              <a:t>Research Methodology</a:t>
            </a:r>
            <a:endParaRPr sz="2400" b="1" dirty="0">
              <a:solidFill>
                <a:schemeClr val="accent1"/>
              </a:solidFill>
            </a:endParaRPr>
          </a:p>
        </p:txBody>
      </p:sp>
      <p:sp>
        <p:nvSpPr>
          <p:cNvPr id="8" name="Subtitle 7">
            <a:extLst>
              <a:ext uri="{FF2B5EF4-FFF2-40B4-BE49-F238E27FC236}">
                <a16:creationId xmlns:a16="http://schemas.microsoft.com/office/drawing/2014/main" id="{66FC2282-2CCD-B51C-46FA-0F0A4F6F6212}"/>
              </a:ext>
            </a:extLst>
          </p:cNvPr>
          <p:cNvSpPr>
            <a:spLocks noGrp="1"/>
          </p:cNvSpPr>
          <p:nvPr>
            <p:ph type="subTitle" idx="1"/>
          </p:nvPr>
        </p:nvSpPr>
        <p:spPr/>
        <p:txBody>
          <a:bodyPr/>
          <a:lstStyle/>
          <a:p>
            <a:r>
              <a:rPr lang="en-US" dirty="0"/>
              <a:t>Sales Forecasting</a:t>
            </a:r>
          </a:p>
          <a:p>
            <a:endParaRPr lang="en-US" dirty="0"/>
          </a:p>
        </p:txBody>
      </p:sp>
      <p:pic>
        <p:nvPicPr>
          <p:cNvPr id="12" name="Picture 11">
            <a:extLst>
              <a:ext uri="{FF2B5EF4-FFF2-40B4-BE49-F238E27FC236}">
                <a16:creationId xmlns:a16="http://schemas.microsoft.com/office/drawing/2014/main" id="{ABEBA5DC-717C-70FB-9677-E65DBA7950CC}"/>
              </a:ext>
            </a:extLst>
          </p:cNvPr>
          <p:cNvPicPr>
            <a:picLocks noChangeAspect="1"/>
          </p:cNvPicPr>
          <p:nvPr/>
        </p:nvPicPr>
        <p:blipFill rotWithShape="1">
          <a:blip r:embed="rId8">
            <a:duotone>
              <a:prstClr val="black"/>
              <a:schemeClr val="accent5">
                <a:tint val="45000"/>
                <a:satMod val="400000"/>
              </a:schemeClr>
            </a:duotone>
            <a:extLst>
              <a:ext uri="{BEBA8EAE-BF5A-486C-A8C5-ECC9F3942E4B}">
                <a14:imgProps xmlns:a14="http://schemas.microsoft.com/office/drawing/2010/main">
                  <a14:imgLayer r:embed="rId9">
                    <a14:imgEffect>
                      <a14:sharpenSoften amount="-25000"/>
                    </a14:imgEffect>
                  </a14:imgLayer>
                </a14:imgProps>
              </a:ext>
            </a:extLst>
          </a:blip>
          <a:srcRect l="997" t="1427" r="23865" b="1905"/>
          <a:stretch/>
        </p:blipFill>
        <p:spPr>
          <a:xfrm>
            <a:off x="6565681" y="946345"/>
            <a:ext cx="5337903" cy="4554736"/>
          </a:xfrm>
          <a:prstGeom prst="rect">
            <a:avLst/>
          </a:prstGeom>
        </p:spPr>
      </p:pic>
      <p:pic>
        <p:nvPicPr>
          <p:cNvPr id="3" name="Picture 2">
            <a:extLst>
              <a:ext uri="{FF2B5EF4-FFF2-40B4-BE49-F238E27FC236}">
                <a16:creationId xmlns:a16="http://schemas.microsoft.com/office/drawing/2014/main" id="{0267EB19-DB8B-82CF-D7D3-E53F8B403326}"/>
              </a:ext>
            </a:extLst>
          </p:cNvPr>
          <p:cNvPicPr>
            <a:picLocks noChangeAspect="1"/>
          </p:cNvPicPr>
          <p:nvPr/>
        </p:nvPicPr>
        <p:blipFill rotWithShape="1">
          <a:blip r:embed="rId10">
            <a:extLst>
              <a:ext uri="{BEBA8EAE-BF5A-486C-A8C5-ECC9F3942E4B}">
                <a14:imgProps xmlns:a14="http://schemas.microsoft.com/office/drawing/2010/main">
                  <a14:imgLayer r:embed="rId9">
                    <a14:imgEffect>
                      <a14:sharpenSoften amount="25000"/>
                    </a14:imgEffect>
                  </a14:imgLayer>
                </a14:imgProps>
              </a:ext>
            </a:extLst>
          </a:blip>
          <a:srcRect l="997" t="1428" r="23865" b="50739"/>
          <a:stretch/>
        </p:blipFill>
        <p:spPr>
          <a:xfrm>
            <a:off x="2307953" y="362351"/>
            <a:ext cx="6706720" cy="2831709"/>
          </a:xfrm>
          <a:prstGeom prst="rect">
            <a:avLst/>
          </a:prstGeom>
        </p:spPr>
      </p:pic>
    </p:spTree>
    <p:extLst>
      <p:ext uri="{BB962C8B-B14F-4D97-AF65-F5344CB8AC3E}">
        <p14:creationId xmlns:p14="http://schemas.microsoft.com/office/powerpoint/2010/main" val="3855423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pic>
        <p:nvPicPr>
          <p:cNvPr id="10" name="Picture 9">
            <a:extLst>
              <a:ext uri="{FF2B5EF4-FFF2-40B4-BE49-F238E27FC236}">
                <a16:creationId xmlns:a16="http://schemas.microsoft.com/office/drawing/2014/main" id="{44DC2A9F-2411-74AD-7F3B-208F98691C47}"/>
              </a:ext>
            </a:extLst>
          </p:cNvPr>
          <p:cNvPicPr>
            <a:picLocks noChangeAspect="1"/>
          </p:cNvPicPr>
          <p:nvPr/>
        </p:nvPicPr>
        <p:blipFill rotWithShape="1">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25000"/>
                    </a14:imgEffect>
                  </a14:imgLayer>
                </a14:imgProps>
              </a:ext>
            </a:extLst>
          </a:blip>
          <a:srcRect l="1057" t="-420" r="3189" b="1068"/>
          <a:stretch/>
        </p:blipFill>
        <p:spPr>
          <a:xfrm>
            <a:off x="280986" y="946345"/>
            <a:ext cx="6123630" cy="4554736"/>
          </a:xfrm>
          <a:prstGeom prst="rect">
            <a:avLst/>
          </a:prstGeom>
        </p:spPr>
      </p:pic>
      <p:pic>
        <p:nvPicPr>
          <p:cNvPr id="2" name="Picture 1">
            <a:extLst>
              <a:ext uri="{FF2B5EF4-FFF2-40B4-BE49-F238E27FC236}">
                <a16:creationId xmlns:a16="http://schemas.microsoft.com/office/drawing/2014/main" id="{D6E1BDF1-6A5D-003E-7DE7-FE702DE5554A}"/>
              </a:ext>
            </a:extLst>
          </p:cNvPr>
          <p:cNvPicPr>
            <a:picLocks noChangeAspect="1"/>
          </p:cNvPicPr>
          <p:nvPr/>
        </p:nvPicPr>
        <p:blipFill rotWithShape="1">
          <a:blip r:embed="rId5">
            <a:extLst>
              <a:ext uri="{BEBA8EAE-BF5A-486C-A8C5-ECC9F3942E4B}">
                <a14:imgProps xmlns:a14="http://schemas.microsoft.com/office/drawing/2010/main">
                  <a14:imgLayer r:embed="rId4">
                    <a14:imgEffect>
                      <a14:sharpenSoften amount="-50000"/>
                    </a14:imgEffect>
                  </a14:imgLayer>
                </a14:imgProps>
              </a:ext>
            </a:extLst>
          </a:blip>
          <a:srcRect l="1057" t="-420" r="3189" b="1068"/>
          <a:stretch/>
        </p:blipFill>
        <p:spPr>
          <a:xfrm>
            <a:off x="297393" y="941404"/>
            <a:ext cx="6123630" cy="4554736"/>
          </a:xfrm>
          <a:prstGeom prst="rect">
            <a:avLst/>
          </a:prstGeom>
        </p:spPr>
      </p:pic>
      <p:graphicFrame>
        <p:nvGraphicFramePr>
          <p:cNvPr id="939" name="Google Shape;939;p14"/>
          <p:cNvGraphicFramePr/>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r:id="rId6" imgW="1588" imgH="1588" progId="TCLayout.ActiveDocument.1">
                  <p:embed/>
                </p:oleObj>
              </mc:Choice>
              <mc:Fallback>
                <p:oleObj r:id="rId6" imgW="1588" imgH="1588" progId="TCLayout.ActiveDocument.1">
                  <p:embed/>
                  <p:pic>
                    <p:nvPicPr>
                      <p:cNvPr id="939" name="Google Shape;939;p14"/>
                      <p:cNvPicPr preferRelativeResize="0"/>
                      <p:nvPr/>
                    </p:nvPicPr>
                    <p:blipFill rotWithShape="1">
                      <a:blip r:embed="rId7">
                        <a:alphaModFix/>
                      </a:blip>
                      <a:srcRect/>
                      <a:stretch/>
                    </p:blipFill>
                    <p:spPr>
                      <a:xfrm>
                        <a:off x="1588" y="1588"/>
                        <a:ext cx="1588" cy="1588"/>
                      </a:xfrm>
                      <a:prstGeom prst="rect">
                        <a:avLst/>
                      </a:prstGeom>
                      <a:noFill/>
                      <a:ln>
                        <a:noFill/>
                      </a:ln>
                    </p:spPr>
                  </p:pic>
                </p:oleObj>
              </mc:Fallback>
            </mc:AlternateContent>
          </a:graphicData>
        </a:graphic>
      </p:graphicFrame>
      <p:cxnSp>
        <p:nvCxnSpPr>
          <p:cNvPr id="957" name="Google Shape;957;p14"/>
          <p:cNvCxnSpPr/>
          <p:nvPr/>
        </p:nvCxnSpPr>
        <p:spPr>
          <a:xfrm>
            <a:off x="662033" y="1431074"/>
            <a:ext cx="3291840" cy="0"/>
          </a:xfrm>
          <a:prstGeom prst="straightConnector1">
            <a:avLst/>
          </a:prstGeom>
          <a:noFill/>
          <a:ln w="9525" cap="flat" cmpd="sng">
            <a:solidFill>
              <a:srgbClr val="622264"/>
            </a:solidFill>
            <a:prstDash val="dot"/>
            <a:round/>
            <a:headEnd type="none" w="sm" len="sm"/>
            <a:tailEnd type="none" w="sm" len="sm"/>
          </a:ln>
        </p:spPr>
      </p:cxnSp>
      <p:cxnSp>
        <p:nvCxnSpPr>
          <p:cNvPr id="960" name="Google Shape;960;p14"/>
          <p:cNvCxnSpPr/>
          <p:nvPr/>
        </p:nvCxnSpPr>
        <p:spPr>
          <a:xfrm>
            <a:off x="10442384" y="1431074"/>
            <a:ext cx="1461200" cy="29200"/>
          </a:xfrm>
          <a:prstGeom prst="straightConnector1">
            <a:avLst/>
          </a:prstGeom>
          <a:noFill/>
          <a:ln w="9525" cap="flat" cmpd="sng">
            <a:solidFill>
              <a:srgbClr val="622264"/>
            </a:solidFill>
            <a:prstDash val="dot"/>
            <a:round/>
            <a:headEnd type="none" w="sm" len="sm"/>
            <a:tailEnd type="none" w="sm" len="sm"/>
          </a:ln>
        </p:spPr>
      </p:cxnSp>
      <p:sp>
        <p:nvSpPr>
          <p:cNvPr id="961" name="Google Shape;961;p14"/>
          <p:cNvSpPr txBox="1">
            <a:spLocks noGrp="1"/>
          </p:cNvSpPr>
          <p:nvPr>
            <p:ph type="ctrTitle"/>
          </p:nvPr>
        </p:nvSpPr>
        <p:spPr>
          <a:xfrm>
            <a:off x="662033" y="251187"/>
            <a:ext cx="10363200" cy="824241"/>
          </a:xfrm>
          <a:prstGeom prst="rect">
            <a:avLst/>
          </a:prstGeom>
          <a:noFill/>
          <a:ln>
            <a:noFill/>
          </a:ln>
        </p:spPr>
        <p:txBody>
          <a:bodyPr spcFirstLastPara="1" wrap="square" lIns="91425" tIns="45700" rIns="91425" bIns="45700" anchor="ctr" anchorCtr="0">
            <a:noAutofit/>
          </a:bodyPr>
          <a:lstStyle/>
          <a:p>
            <a:pPr algn="l">
              <a:buSzPts val="1800"/>
            </a:pPr>
            <a:r>
              <a:rPr lang="en-US" sz="2400" b="1" dirty="0">
                <a:solidFill>
                  <a:schemeClr val="accent1"/>
                </a:solidFill>
              </a:rPr>
              <a:t>Research Methodology</a:t>
            </a:r>
            <a:endParaRPr sz="2400" b="1" dirty="0">
              <a:solidFill>
                <a:schemeClr val="accent1"/>
              </a:solidFill>
            </a:endParaRPr>
          </a:p>
        </p:txBody>
      </p:sp>
      <p:sp>
        <p:nvSpPr>
          <p:cNvPr id="8" name="Subtitle 7">
            <a:extLst>
              <a:ext uri="{FF2B5EF4-FFF2-40B4-BE49-F238E27FC236}">
                <a16:creationId xmlns:a16="http://schemas.microsoft.com/office/drawing/2014/main" id="{66FC2282-2CCD-B51C-46FA-0F0A4F6F6212}"/>
              </a:ext>
            </a:extLst>
          </p:cNvPr>
          <p:cNvSpPr>
            <a:spLocks noGrp="1"/>
          </p:cNvSpPr>
          <p:nvPr>
            <p:ph type="subTitle" idx="1"/>
          </p:nvPr>
        </p:nvSpPr>
        <p:spPr/>
        <p:txBody>
          <a:bodyPr/>
          <a:lstStyle/>
          <a:p>
            <a:r>
              <a:rPr lang="en-US" dirty="0"/>
              <a:t>Sales Forecasting</a:t>
            </a:r>
          </a:p>
          <a:p>
            <a:endParaRPr lang="en-US" dirty="0"/>
          </a:p>
        </p:txBody>
      </p:sp>
      <p:pic>
        <p:nvPicPr>
          <p:cNvPr id="12" name="Picture 11">
            <a:extLst>
              <a:ext uri="{FF2B5EF4-FFF2-40B4-BE49-F238E27FC236}">
                <a16:creationId xmlns:a16="http://schemas.microsoft.com/office/drawing/2014/main" id="{ABEBA5DC-717C-70FB-9677-E65DBA7950CC}"/>
              </a:ext>
            </a:extLst>
          </p:cNvPr>
          <p:cNvPicPr>
            <a:picLocks noChangeAspect="1"/>
          </p:cNvPicPr>
          <p:nvPr/>
        </p:nvPicPr>
        <p:blipFill rotWithShape="1">
          <a:blip r:embed="rId8">
            <a:duotone>
              <a:prstClr val="black"/>
              <a:schemeClr val="accent5">
                <a:tint val="45000"/>
                <a:satMod val="400000"/>
              </a:schemeClr>
            </a:duotone>
            <a:extLst>
              <a:ext uri="{BEBA8EAE-BF5A-486C-A8C5-ECC9F3942E4B}">
                <a14:imgProps xmlns:a14="http://schemas.microsoft.com/office/drawing/2010/main">
                  <a14:imgLayer r:embed="rId9">
                    <a14:imgEffect>
                      <a14:sharpenSoften amount="-25000"/>
                    </a14:imgEffect>
                  </a14:imgLayer>
                </a14:imgProps>
              </a:ext>
            </a:extLst>
          </a:blip>
          <a:srcRect l="997" t="1427" r="23865" b="1905"/>
          <a:stretch/>
        </p:blipFill>
        <p:spPr>
          <a:xfrm>
            <a:off x="6565681" y="946345"/>
            <a:ext cx="5337903" cy="4554736"/>
          </a:xfrm>
          <a:prstGeom prst="rect">
            <a:avLst/>
          </a:prstGeom>
        </p:spPr>
      </p:pic>
      <p:pic>
        <p:nvPicPr>
          <p:cNvPr id="3" name="Picture 2">
            <a:extLst>
              <a:ext uri="{FF2B5EF4-FFF2-40B4-BE49-F238E27FC236}">
                <a16:creationId xmlns:a16="http://schemas.microsoft.com/office/drawing/2014/main" id="{0267EB19-DB8B-82CF-D7D3-E53F8B403326}"/>
              </a:ext>
            </a:extLst>
          </p:cNvPr>
          <p:cNvPicPr>
            <a:picLocks noChangeAspect="1"/>
          </p:cNvPicPr>
          <p:nvPr/>
        </p:nvPicPr>
        <p:blipFill rotWithShape="1">
          <a:blip r:embed="rId10">
            <a:extLst>
              <a:ext uri="{BEBA8EAE-BF5A-486C-A8C5-ECC9F3942E4B}">
                <a14:imgProps xmlns:a14="http://schemas.microsoft.com/office/drawing/2010/main">
                  <a14:imgLayer r:embed="rId9">
                    <a14:imgEffect>
                      <a14:sharpenSoften amount="25000"/>
                    </a14:imgEffect>
                  </a14:imgLayer>
                </a14:imgProps>
              </a:ext>
            </a:extLst>
          </a:blip>
          <a:srcRect l="-297" t="48665" r="23865" b="-93"/>
          <a:stretch/>
        </p:blipFill>
        <p:spPr>
          <a:xfrm>
            <a:off x="2192482" y="3158835"/>
            <a:ext cx="6822191" cy="3044537"/>
          </a:xfrm>
          <a:prstGeom prst="rect">
            <a:avLst/>
          </a:prstGeom>
        </p:spPr>
      </p:pic>
    </p:spTree>
    <p:extLst>
      <p:ext uri="{BB962C8B-B14F-4D97-AF65-F5344CB8AC3E}">
        <p14:creationId xmlns:p14="http://schemas.microsoft.com/office/powerpoint/2010/main" val="2254996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graphicFrame>
        <p:nvGraphicFramePr>
          <p:cNvPr id="939" name="Google Shape;939;p14"/>
          <p:cNvGraphicFramePr/>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r:id="rId3" imgW="1588" imgH="1588" progId="TCLayout.ActiveDocument.1">
                  <p:embed/>
                </p:oleObj>
              </mc:Choice>
              <mc:Fallback>
                <p:oleObj r:id="rId3" imgW="1588" imgH="1588" progId="TCLayout.ActiveDocument.1">
                  <p:embed/>
                  <p:pic>
                    <p:nvPicPr>
                      <p:cNvPr id="939" name="Google Shape;939;p14"/>
                      <p:cNvPicPr preferRelativeResize="0"/>
                      <p:nvPr/>
                    </p:nvPicPr>
                    <p:blipFill rotWithShape="1">
                      <a:blip r:embed="rId4">
                        <a:alphaModFix/>
                      </a:blip>
                      <a:srcRect/>
                      <a:stretch/>
                    </p:blipFill>
                    <p:spPr>
                      <a:xfrm>
                        <a:off x="1588" y="1588"/>
                        <a:ext cx="1588" cy="1588"/>
                      </a:xfrm>
                      <a:prstGeom prst="rect">
                        <a:avLst/>
                      </a:prstGeom>
                      <a:noFill/>
                      <a:ln>
                        <a:noFill/>
                      </a:ln>
                    </p:spPr>
                  </p:pic>
                </p:oleObj>
              </mc:Fallback>
            </mc:AlternateContent>
          </a:graphicData>
        </a:graphic>
      </p:graphicFrame>
      <p:cxnSp>
        <p:nvCxnSpPr>
          <p:cNvPr id="957" name="Google Shape;957;p14"/>
          <p:cNvCxnSpPr/>
          <p:nvPr/>
        </p:nvCxnSpPr>
        <p:spPr>
          <a:xfrm>
            <a:off x="662033" y="1431074"/>
            <a:ext cx="3291840" cy="0"/>
          </a:xfrm>
          <a:prstGeom prst="straightConnector1">
            <a:avLst/>
          </a:prstGeom>
          <a:noFill/>
          <a:ln w="9525" cap="flat" cmpd="sng">
            <a:solidFill>
              <a:srgbClr val="622264"/>
            </a:solidFill>
            <a:prstDash val="dot"/>
            <a:round/>
            <a:headEnd type="none" w="sm" len="sm"/>
            <a:tailEnd type="none" w="sm" len="sm"/>
          </a:ln>
        </p:spPr>
      </p:cxnSp>
      <p:cxnSp>
        <p:nvCxnSpPr>
          <p:cNvPr id="960" name="Google Shape;960;p14"/>
          <p:cNvCxnSpPr/>
          <p:nvPr/>
        </p:nvCxnSpPr>
        <p:spPr>
          <a:xfrm>
            <a:off x="10442384" y="1431074"/>
            <a:ext cx="1461200" cy="29200"/>
          </a:xfrm>
          <a:prstGeom prst="straightConnector1">
            <a:avLst/>
          </a:prstGeom>
          <a:noFill/>
          <a:ln w="9525" cap="flat" cmpd="sng">
            <a:solidFill>
              <a:srgbClr val="622264"/>
            </a:solidFill>
            <a:prstDash val="dot"/>
            <a:round/>
            <a:headEnd type="none" w="sm" len="sm"/>
            <a:tailEnd type="none" w="sm" len="sm"/>
          </a:ln>
        </p:spPr>
      </p:cxnSp>
      <p:sp>
        <p:nvSpPr>
          <p:cNvPr id="961" name="Google Shape;961;p14"/>
          <p:cNvSpPr txBox="1">
            <a:spLocks noGrp="1"/>
          </p:cNvSpPr>
          <p:nvPr>
            <p:ph type="ctrTitle"/>
          </p:nvPr>
        </p:nvSpPr>
        <p:spPr>
          <a:xfrm>
            <a:off x="662033" y="251187"/>
            <a:ext cx="10363200" cy="824241"/>
          </a:xfrm>
          <a:prstGeom prst="rect">
            <a:avLst/>
          </a:prstGeom>
          <a:noFill/>
          <a:ln>
            <a:noFill/>
          </a:ln>
        </p:spPr>
        <p:txBody>
          <a:bodyPr spcFirstLastPara="1" wrap="square" lIns="91425" tIns="45700" rIns="91425" bIns="45700" anchor="ctr" anchorCtr="0">
            <a:noAutofit/>
          </a:bodyPr>
          <a:lstStyle/>
          <a:p>
            <a:pPr algn="l">
              <a:buSzPts val="1800"/>
            </a:pPr>
            <a:r>
              <a:rPr lang="en-US" sz="2400" b="1" dirty="0">
                <a:solidFill>
                  <a:schemeClr val="accent1"/>
                </a:solidFill>
              </a:rPr>
              <a:t>Research Methodology</a:t>
            </a:r>
            <a:endParaRPr sz="2400" b="1" dirty="0">
              <a:solidFill>
                <a:schemeClr val="accent1"/>
              </a:solidFill>
            </a:endParaRPr>
          </a:p>
        </p:txBody>
      </p:sp>
      <p:sp>
        <p:nvSpPr>
          <p:cNvPr id="8" name="Subtitle 7">
            <a:extLst>
              <a:ext uri="{FF2B5EF4-FFF2-40B4-BE49-F238E27FC236}">
                <a16:creationId xmlns:a16="http://schemas.microsoft.com/office/drawing/2014/main" id="{66FC2282-2CCD-B51C-46FA-0F0A4F6F6212}"/>
              </a:ext>
            </a:extLst>
          </p:cNvPr>
          <p:cNvSpPr>
            <a:spLocks noGrp="1"/>
          </p:cNvSpPr>
          <p:nvPr>
            <p:ph type="subTitle" idx="1"/>
          </p:nvPr>
        </p:nvSpPr>
        <p:spPr/>
        <p:txBody>
          <a:bodyPr/>
          <a:lstStyle/>
          <a:p>
            <a:r>
              <a:rPr lang="en-US" dirty="0"/>
              <a:t>Sales Forecasting</a:t>
            </a:r>
          </a:p>
          <a:p>
            <a:endParaRPr lang="en-US" dirty="0"/>
          </a:p>
        </p:txBody>
      </p:sp>
      <p:pic>
        <p:nvPicPr>
          <p:cNvPr id="10" name="Picture 9">
            <a:extLst>
              <a:ext uri="{FF2B5EF4-FFF2-40B4-BE49-F238E27FC236}">
                <a16:creationId xmlns:a16="http://schemas.microsoft.com/office/drawing/2014/main" id="{44DC2A9F-2411-74AD-7F3B-208F98691C47}"/>
              </a:ext>
            </a:extLst>
          </p:cNvPr>
          <p:cNvPicPr>
            <a:picLocks noChangeAspect="1"/>
          </p:cNvPicPr>
          <p:nvPr/>
        </p:nvPicPr>
        <p:blipFill rotWithShape="1">
          <a:blip r:embed="rId5">
            <a:duotone>
              <a:prstClr val="black"/>
              <a:schemeClr val="accent5">
                <a:tint val="45000"/>
                <a:satMod val="400000"/>
              </a:schemeClr>
            </a:duotone>
            <a:extLst>
              <a:ext uri="{BEBA8EAE-BF5A-486C-A8C5-ECC9F3942E4B}">
                <a14:imgProps xmlns:a14="http://schemas.microsoft.com/office/drawing/2010/main">
                  <a14:imgLayer r:embed="rId6">
                    <a14:imgEffect>
                      <a14:sharpenSoften amount="-25000"/>
                    </a14:imgEffect>
                  </a14:imgLayer>
                </a14:imgProps>
              </a:ext>
            </a:extLst>
          </a:blip>
          <a:srcRect l="1057" t="-420" r="3189" b="1068"/>
          <a:stretch/>
        </p:blipFill>
        <p:spPr>
          <a:xfrm>
            <a:off x="280986" y="946345"/>
            <a:ext cx="6123630" cy="4554736"/>
          </a:xfrm>
          <a:prstGeom prst="rect">
            <a:avLst/>
          </a:prstGeom>
        </p:spPr>
      </p:pic>
      <p:pic>
        <p:nvPicPr>
          <p:cNvPr id="12" name="Picture 11">
            <a:extLst>
              <a:ext uri="{FF2B5EF4-FFF2-40B4-BE49-F238E27FC236}">
                <a16:creationId xmlns:a16="http://schemas.microsoft.com/office/drawing/2014/main" id="{ABEBA5DC-717C-70FB-9677-E65DBA7950CC}"/>
              </a:ext>
            </a:extLst>
          </p:cNvPr>
          <p:cNvPicPr>
            <a:picLocks noChangeAspect="1"/>
          </p:cNvPicPr>
          <p:nvPr/>
        </p:nvPicPr>
        <p:blipFill rotWithShape="1">
          <a:blip r:embed="rId7">
            <a:duotone>
              <a:prstClr val="black"/>
              <a:schemeClr val="accent5">
                <a:tint val="45000"/>
                <a:satMod val="400000"/>
              </a:schemeClr>
            </a:duotone>
            <a:extLst>
              <a:ext uri="{BEBA8EAE-BF5A-486C-A8C5-ECC9F3942E4B}">
                <a14:imgProps xmlns:a14="http://schemas.microsoft.com/office/drawing/2010/main">
                  <a14:imgLayer r:embed="rId8">
                    <a14:imgEffect>
                      <a14:sharpenSoften amount="-25000"/>
                    </a14:imgEffect>
                  </a14:imgLayer>
                </a14:imgProps>
              </a:ext>
            </a:extLst>
          </a:blip>
          <a:srcRect l="997" t="1427" r="23865" b="1905"/>
          <a:stretch/>
        </p:blipFill>
        <p:spPr>
          <a:xfrm>
            <a:off x="6565681" y="946345"/>
            <a:ext cx="5337903" cy="4554736"/>
          </a:xfrm>
          <a:prstGeom prst="rect">
            <a:avLst/>
          </a:prstGeom>
        </p:spPr>
      </p:pic>
      <p:pic>
        <p:nvPicPr>
          <p:cNvPr id="2" name="Picture 1">
            <a:extLst>
              <a:ext uri="{FF2B5EF4-FFF2-40B4-BE49-F238E27FC236}">
                <a16:creationId xmlns:a16="http://schemas.microsoft.com/office/drawing/2014/main" id="{A685AA21-0A7E-1AB3-D4F4-C8CBB1747AB8}"/>
              </a:ext>
            </a:extLst>
          </p:cNvPr>
          <p:cNvPicPr>
            <a:picLocks noChangeAspect="1"/>
          </p:cNvPicPr>
          <p:nvPr/>
        </p:nvPicPr>
        <p:blipFill rotWithShape="1">
          <a:blip r:embed="rId9"/>
          <a:srcRect l="1057" t="-420" r="3189" b="1068"/>
          <a:stretch/>
        </p:blipFill>
        <p:spPr>
          <a:xfrm>
            <a:off x="280986" y="946345"/>
            <a:ext cx="6123630" cy="4554736"/>
          </a:xfrm>
          <a:prstGeom prst="rect">
            <a:avLst/>
          </a:prstGeom>
        </p:spPr>
      </p:pic>
      <p:pic>
        <p:nvPicPr>
          <p:cNvPr id="3" name="Picture 2">
            <a:extLst>
              <a:ext uri="{FF2B5EF4-FFF2-40B4-BE49-F238E27FC236}">
                <a16:creationId xmlns:a16="http://schemas.microsoft.com/office/drawing/2014/main" id="{0267EB19-DB8B-82CF-D7D3-E53F8B403326}"/>
              </a:ext>
            </a:extLst>
          </p:cNvPr>
          <p:cNvPicPr>
            <a:picLocks noChangeAspect="1"/>
          </p:cNvPicPr>
          <p:nvPr/>
        </p:nvPicPr>
        <p:blipFill rotWithShape="1">
          <a:blip r:embed="rId10"/>
          <a:srcRect l="997" t="1427" r="23865" b="1905"/>
          <a:stretch/>
        </p:blipFill>
        <p:spPr>
          <a:xfrm>
            <a:off x="6565681" y="946345"/>
            <a:ext cx="5337903" cy="4554736"/>
          </a:xfrm>
          <a:prstGeom prst="rect">
            <a:avLst/>
          </a:prstGeom>
        </p:spPr>
      </p:pic>
    </p:spTree>
    <p:extLst>
      <p:ext uri="{BB962C8B-B14F-4D97-AF65-F5344CB8AC3E}">
        <p14:creationId xmlns:p14="http://schemas.microsoft.com/office/powerpoint/2010/main" val="3082306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pic>
        <p:nvPicPr>
          <p:cNvPr id="15" name="Picture 14">
            <a:extLst>
              <a:ext uri="{FF2B5EF4-FFF2-40B4-BE49-F238E27FC236}">
                <a16:creationId xmlns:a16="http://schemas.microsoft.com/office/drawing/2014/main" id="{49AD0D80-5A1C-F789-FB6E-6A1ADE6DCB7F}"/>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00036" y="314325"/>
            <a:ext cx="11591925" cy="6543675"/>
          </a:xfrm>
          <a:prstGeom prst="rect">
            <a:avLst/>
          </a:prstGeom>
        </p:spPr>
      </p:pic>
      <p:pic>
        <p:nvPicPr>
          <p:cNvPr id="16" name="Picture 15">
            <a:extLst>
              <a:ext uri="{FF2B5EF4-FFF2-40B4-BE49-F238E27FC236}">
                <a16:creationId xmlns:a16="http://schemas.microsoft.com/office/drawing/2014/main" id="{991BFFB7-B62B-1DBA-A968-9A293D1474E0}"/>
              </a:ext>
            </a:extLst>
          </p:cNvPr>
          <p:cNvPicPr>
            <a:picLocks noChangeAspect="1"/>
          </p:cNvPicPr>
          <p:nvPr/>
        </p:nvPicPr>
        <p:blipFill>
          <a:blip r:embed="rId5"/>
          <a:stretch>
            <a:fillRect/>
          </a:stretch>
        </p:blipFill>
        <p:spPr>
          <a:xfrm>
            <a:off x="300036" y="314325"/>
            <a:ext cx="11591925" cy="6543675"/>
          </a:xfrm>
          <a:prstGeom prst="rect">
            <a:avLst/>
          </a:prstGeom>
        </p:spPr>
      </p:pic>
    </p:spTree>
    <p:extLst>
      <p:ext uri="{BB962C8B-B14F-4D97-AF65-F5344CB8AC3E}">
        <p14:creationId xmlns:p14="http://schemas.microsoft.com/office/powerpoint/2010/main" val="2219642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pic>
        <p:nvPicPr>
          <p:cNvPr id="15" name="Picture 14">
            <a:extLst>
              <a:ext uri="{FF2B5EF4-FFF2-40B4-BE49-F238E27FC236}">
                <a16:creationId xmlns:a16="http://schemas.microsoft.com/office/drawing/2014/main" id="{49AD0D80-5A1C-F789-FB6E-6A1ADE6DCB7F}"/>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00036" y="314325"/>
            <a:ext cx="11591925" cy="6543675"/>
          </a:xfrm>
          <a:prstGeom prst="rect">
            <a:avLst/>
          </a:prstGeom>
        </p:spPr>
      </p:pic>
      <p:pic>
        <p:nvPicPr>
          <p:cNvPr id="16" name="Picture 15">
            <a:extLst>
              <a:ext uri="{FF2B5EF4-FFF2-40B4-BE49-F238E27FC236}">
                <a16:creationId xmlns:a16="http://schemas.microsoft.com/office/drawing/2014/main" id="{991BFFB7-B62B-1DBA-A968-9A293D1474E0}"/>
              </a:ext>
            </a:extLst>
          </p:cNvPr>
          <p:cNvPicPr>
            <a:picLocks noChangeAspect="1"/>
          </p:cNvPicPr>
          <p:nvPr/>
        </p:nvPicPr>
        <p:blipFill rotWithShape="1">
          <a:blip r:embed="rId5">
            <a:extLst>
              <a:ext uri="{BEBA8EAE-BF5A-486C-A8C5-ECC9F3942E4B}">
                <a14:imgProps xmlns:a14="http://schemas.microsoft.com/office/drawing/2010/main">
                  <a14:imgLayer r:embed="rId4">
                    <a14:imgEffect>
                      <a14:sharpenSoften amount="25000"/>
                    </a14:imgEffect>
                  </a14:imgLayer>
                </a14:imgProps>
              </a:ext>
            </a:extLst>
          </a:blip>
          <a:srcRect t="10599" r="50000" b="54307"/>
          <a:stretch/>
        </p:blipFill>
        <p:spPr>
          <a:xfrm>
            <a:off x="300036" y="1007918"/>
            <a:ext cx="7586664" cy="3005876"/>
          </a:xfrm>
          <a:prstGeom prst="rect">
            <a:avLst/>
          </a:prstGeom>
        </p:spPr>
      </p:pic>
    </p:spTree>
    <p:extLst>
      <p:ext uri="{BB962C8B-B14F-4D97-AF65-F5344CB8AC3E}">
        <p14:creationId xmlns:p14="http://schemas.microsoft.com/office/powerpoint/2010/main" val="24603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pic>
        <p:nvPicPr>
          <p:cNvPr id="15" name="Picture 14">
            <a:extLst>
              <a:ext uri="{FF2B5EF4-FFF2-40B4-BE49-F238E27FC236}">
                <a16:creationId xmlns:a16="http://schemas.microsoft.com/office/drawing/2014/main" id="{49AD0D80-5A1C-F789-FB6E-6A1ADE6DCB7F}"/>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568902"/>
            <a:ext cx="11591925" cy="6543675"/>
          </a:xfrm>
          <a:prstGeom prst="rect">
            <a:avLst/>
          </a:prstGeom>
        </p:spPr>
      </p:pic>
      <p:pic>
        <p:nvPicPr>
          <p:cNvPr id="16" name="Picture 15">
            <a:extLst>
              <a:ext uri="{FF2B5EF4-FFF2-40B4-BE49-F238E27FC236}">
                <a16:creationId xmlns:a16="http://schemas.microsoft.com/office/drawing/2014/main" id="{991BFFB7-B62B-1DBA-A968-9A293D1474E0}"/>
              </a:ext>
            </a:extLst>
          </p:cNvPr>
          <p:cNvPicPr>
            <a:picLocks noChangeAspect="1"/>
          </p:cNvPicPr>
          <p:nvPr/>
        </p:nvPicPr>
        <p:blipFill rotWithShape="1">
          <a:blip r:embed="rId5">
            <a:extLst>
              <a:ext uri="{BEBA8EAE-BF5A-486C-A8C5-ECC9F3942E4B}">
                <a14:imgProps xmlns:a14="http://schemas.microsoft.com/office/drawing/2010/main">
                  <a14:imgLayer r:embed="rId4">
                    <a14:imgEffect>
                      <a14:sharpenSoften amount="25000"/>
                    </a14:imgEffect>
                  </a14:imgLayer>
                </a14:imgProps>
              </a:ext>
            </a:extLst>
          </a:blip>
          <a:srcRect t="42142" r="50000" b="21099"/>
          <a:stretch/>
        </p:blipFill>
        <p:spPr>
          <a:xfrm>
            <a:off x="0" y="2826328"/>
            <a:ext cx="7586664" cy="3148445"/>
          </a:xfrm>
          <a:prstGeom prst="rect">
            <a:avLst/>
          </a:prstGeom>
        </p:spPr>
      </p:pic>
    </p:spTree>
    <p:extLst>
      <p:ext uri="{BB962C8B-B14F-4D97-AF65-F5344CB8AC3E}">
        <p14:creationId xmlns:p14="http://schemas.microsoft.com/office/powerpoint/2010/main" val="964282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pic>
        <p:nvPicPr>
          <p:cNvPr id="15" name="Picture 14">
            <a:extLst>
              <a:ext uri="{FF2B5EF4-FFF2-40B4-BE49-F238E27FC236}">
                <a16:creationId xmlns:a16="http://schemas.microsoft.com/office/drawing/2014/main" id="{49AD0D80-5A1C-F789-FB6E-6A1ADE6DCB7F}"/>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00037" y="314325"/>
            <a:ext cx="11591925" cy="6543675"/>
          </a:xfrm>
          <a:prstGeom prst="rect">
            <a:avLst/>
          </a:prstGeom>
        </p:spPr>
      </p:pic>
      <p:pic>
        <p:nvPicPr>
          <p:cNvPr id="16" name="Picture 15">
            <a:extLst>
              <a:ext uri="{FF2B5EF4-FFF2-40B4-BE49-F238E27FC236}">
                <a16:creationId xmlns:a16="http://schemas.microsoft.com/office/drawing/2014/main" id="{991BFFB7-B62B-1DBA-A968-9A293D1474E0}"/>
              </a:ext>
            </a:extLst>
          </p:cNvPr>
          <p:cNvPicPr>
            <a:picLocks noChangeAspect="1"/>
          </p:cNvPicPr>
          <p:nvPr/>
        </p:nvPicPr>
        <p:blipFill rotWithShape="1">
          <a:blip r:embed="rId5">
            <a:extLst>
              <a:ext uri="{BEBA8EAE-BF5A-486C-A8C5-ECC9F3942E4B}">
                <a14:imgProps xmlns:a14="http://schemas.microsoft.com/office/drawing/2010/main">
                  <a14:imgLayer r:embed="rId4">
                    <a14:imgEffect>
                      <a14:sharpenSoften amount="25000"/>
                    </a14:imgEffect>
                  </a14:imgLayer>
                </a14:imgProps>
              </a:ext>
            </a:extLst>
          </a:blip>
          <a:srcRect l="51234" t="10599" r="486" b="54307"/>
          <a:stretch/>
        </p:blipFill>
        <p:spPr>
          <a:xfrm>
            <a:off x="4866410" y="1007918"/>
            <a:ext cx="7325590" cy="3005876"/>
          </a:xfrm>
          <a:prstGeom prst="rect">
            <a:avLst/>
          </a:prstGeom>
        </p:spPr>
      </p:pic>
    </p:spTree>
    <p:extLst>
      <p:ext uri="{BB962C8B-B14F-4D97-AF65-F5344CB8AC3E}">
        <p14:creationId xmlns:p14="http://schemas.microsoft.com/office/powerpoint/2010/main" val="392160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pic>
        <p:nvPicPr>
          <p:cNvPr id="15" name="Picture 14">
            <a:extLst>
              <a:ext uri="{FF2B5EF4-FFF2-40B4-BE49-F238E27FC236}">
                <a16:creationId xmlns:a16="http://schemas.microsoft.com/office/drawing/2014/main" id="{49AD0D80-5A1C-F789-FB6E-6A1ADE6DCB7F}"/>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44299" y="-693594"/>
            <a:ext cx="11591925" cy="6543675"/>
          </a:xfrm>
          <a:prstGeom prst="rect">
            <a:avLst/>
          </a:prstGeom>
        </p:spPr>
      </p:pic>
      <p:pic>
        <p:nvPicPr>
          <p:cNvPr id="16" name="Picture 15">
            <a:extLst>
              <a:ext uri="{FF2B5EF4-FFF2-40B4-BE49-F238E27FC236}">
                <a16:creationId xmlns:a16="http://schemas.microsoft.com/office/drawing/2014/main" id="{991BFFB7-B62B-1DBA-A968-9A293D1474E0}"/>
              </a:ext>
            </a:extLst>
          </p:cNvPr>
          <p:cNvPicPr>
            <a:picLocks noChangeAspect="1"/>
          </p:cNvPicPr>
          <p:nvPr/>
        </p:nvPicPr>
        <p:blipFill rotWithShape="1">
          <a:blip r:embed="rId5">
            <a:extLst>
              <a:ext uri="{BEBA8EAE-BF5A-486C-A8C5-ECC9F3942E4B}">
                <a14:imgProps xmlns:a14="http://schemas.microsoft.com/office/drawing/2010/main">
                  <a14:imgLayer r:embed="rId4">
                    <a14:imgEffect>
                      <a14:sharpenSoften amount="25000"/>
                    </a14:imgEffect>
                  </a14:imgLayer>
                </a14:imgProps>
              </a:ext>
            </a:extLst>
          </a:blip>
          <a:srcRect l="51234" t="43839" r="486" b="22314"/>
          <a:stretch/>
        </p:blipFill>
        <p:spPr>
          <a:xfrm>
            <a:off x="3422074" y="2847108"/>
            <a:ext cx="7325590" cy="2899063"/>
          </a:xfrm>
          <a:prstGeom prst="rect">
            <a:avLst/>
          </a:prstGeom>
        </p:spPr>
      </p:pic>
    </p:spTree>
    <p:extLst>
      <p:ext uri="{BB962C8B-B14F-4D97-AF65-F5344CB8AC3E}">
        <p14:creationId xmlns:p14="http://schemas.microsoft.com/office/powerpoint/2010/main" val="3512027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pic>
        <p:nvPicPr>
          <p:cNvPr id="10" name="Picture 9">
            <a:extLst>
              <a:ext uri="{FF2B5EF4-FFF2-40B4-BE49-F238E27FC236}">
                <a16:creationId xmlns:a16="http://schemas.microsoft.com/office/drawing/2014/main" id="{A4AB41E0-D227-AA4A-8469-A61538F8C7DF}"/>
              </a:ext>
            </a:extLst>
          </p:cNvPr>
          <p:cNvPicPr>
            <a:picLocks noChangeAspect="1"/>
          </p:cNvPicPr>
          <p:nvPr/>
        </p:nvPicPr>
        <p:blipFill>
          <a:blip r:embed="rId3">
            <a:duotone>
              <a:prstClr val="black"/>
              <a:schemeClr val="accent5">
                <a:tint val="45000"/>
                <a:satMod val="400000"/>
              </a:schemeClr>
            </a:duotone>
          </a:blip>
          <a:stretch>
            <a:fillRect/>
          </a:stretch>
        </p:blipFill>
        <p:spPr>
          <a:xfrm>
            <a:off x="528637" y="361950"/>
            <a:ext cx="11134725" cy="6134100"/>
          </a:xfrm>
          <a:prstGeom prst="rect">
            <a:avLst/>
          </a:prstGeom>
        </p:spPr>
      </p:pic>
      <p:pic>
        <p:nvPicPr>
          <p:cNvPr id="12" name="Picture 11">
            <a:extLst>
              <a:ext uri="{FF2B5EF4-FFF2-40B4-BE49-F238E27FC236}">
                <a16:creationId xmlns:a16="http://schemas.microsoft.com/office/drawing/2014/main" id="{87E1C8C6-D8D6-0BCC-5581-1C6A4183BE7F}"/>
              </a:ext>
            </a:extLst>
          </p:cNvPr>
          <p:cNvPicPr>
            <a:picLocks noChangeAspect="1"/>
          </p:cNvPicPr>
          <p:nvPr/>
        </p:nvPicPr>
        <p:blipFill>
          <a:blip r:embed="rId3"/>
          <a:stretch>
            <a:fillRect/>
          </a:stretch>
        </p:blipFill>
        <p:spPr>
          <a:xfrm>
            <a:off x="528637" y="361950"/>
            <a:ext cx="11134725" cy="6134100"/>
          </a:xfrm>
          <a:prstGeom prst="rect">
            <a:avLst/>
          </a:prstGeom>
        </p:spPr>
      </p:pic>
    </p:spTree>
    <p:extLst>
      <p:ext uri="{BB962C8B-B14F-4D97-AF65-F5344CB8AC3E}">
        <p14:creationId xmlns:p14="http://schemas.microsoft.com/office/powerpoint/2010/main" val="2051245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pic>
        <p:nvPicPr>
          <p:cNvPr id="15" name="Picture 14">
            <a:extLst>
              <a:ext uri="{FF2B5EF4-FFF2-40B4-BE49-F238E27FC236}">
                <a16:creationId xmlns:a16="http://schemas.microsoft.com/office/drawing/2014/main" id="{49AD0D80-5A1C-F789-FB6E-6A1ADE6DCB7F}"/>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00036" y="314325"/>
            <a:ext cx="11591925" cy="6543675"/>
          </a:xfrm>
          <a:prstGeom prst="rect">
            <a:avLst/>
          </a:prstGeom>
        </p:spPr>
      </p:pic>
      <p:pic>
        <p:nvPicPr>
          <p:cNvPr id="16" name="Picture 15">
            <a:extLst>
              <a:ext uri="{FF2B5EF4-FFF2-40B4-BE49-F238E27FC236}">
                <a16:creationId xmlns:a16="http://schemas.microsoft.com/office/drawing/2014/main" id="{991BFFB7-B62B-1DBA-A968-9A293D1474E0}"/>
              </a:ext>
            </a:extLst>
          </p:cNvPr>
          <p:cNvPicPr>
            <a:picLocks noChangeAspect="1"/>
          </p:cNvPicPr>
          <p:nvPr/>
        </p:nvPicPr>
        <p:blipFill>
          <a:blip r:embed="rId5"/>
          <a:stretch>
            <a:fillRect/>
          </a:stretch>
        </p:blipFill>
        <p:spPr>
          <a:xfrm>
            <a:off x="300036" y="314325"/>
            <a:ext cx="11591925" cy="6543675"/>
          </a:xfrm>
          <a:prstGeom prst="rect">
            <a:avLst/>
          </a:prstGeom>
        </p:spPr>
      </p:pic>
    </p:spTree>
    <p:extLst>
      <p:ext uri="{BB962C8B-B14F-4D97-AF65-F5344CB8AC3E}">
        <p14:creationId xmlns:p14="http://schemas.microsoft.com/office/powerpoint/2010/main" val="160131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pic>
        <p:nvPicPr>
          <p:cNvPr id="13" name="Picture 12">
            <a:extLst>
              <a:ext uri="{FF2B5EF4-FFF2-40B4-BE49-F238E27FC236}">
                <a16:creationId xmlns:a16="http://schemas.microsoft.com/office/drawing/2014/main" id="{F809D8CA-2D7A-0BD9-E9DB-F2431F0D95A8}"/>
              </a:ext>
            </a:extLst>
          </p:cNvPr>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04800" y="390525"/>
            <a:ext cx="11582400" cy="6467475"/>
          </a:xfrm>
          <a:prstGeom prst="rect">
            <a:avLst/>
          </a:prstGeom>
        </p:spPr>
      </p:pic>
      <p:pic>
        <p:nvPicPr>
          <p:cNvPr id="20" name="Picture 19">
            <a:extLst>
              <a:ext uri="{FF2B5EF4-FFF2-40B4-BE49-F238E27FC236}">
                <a16:creationId xmlns:a16="http://schemas.microsoft.com/office/drawing/2014/main" id="{25A4C29F-476D-05D7-8FA5-7B4BABDFC16C}"/>
              </a:ext>
            </a:extLst>
          </p:cNvPr>
          <p:cNvPicPr>
            <a:picLocks noChangeAspect="1"/>
          </p:cNvPicPr>
          <p:nvPr/>
        </p:nvPicPr>
        <p:blipFill>
          <a:blip r:embed="rId6"/>
          <a:stretch>
            <a:fillRect/>
          </a:stretch>
        </p:blipFill>
        <p:spPr>
          <a:xfrm>
            <a:off x="304800" y="390525"/>
            <a:ext cx="11582400" cy="6467475"/>
          </a:xfrm>
          <a:prstGeom prst="rect">
            <a:avLst/>
          </a:prstGeom>
        </p:spPr>
      </p:pic>
    </p:spTree>
    <p:custDataLst>
      <p:tags r:id="rId1"/>
    </p:custDataLst>
    <p:extLst>
      <p:ext uri="{BB962C8B-B14F-4D97-AF65-F5344CB8AC3E}">
        <p14:creationId xmlns:p14="http://schemas.microsoft.com/office/powerpoint/2010/main" val="2195527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pic>
        <p:nvPicPr>
          <p:cNvPr id="13" name="Picture 12">
            <a:extLst>
              <a:ext uri="{FF2B5EF4-FFF2-40B4-BE49-F238E27FC236}">
                <a16:creationId xmlns:a16="http://schemas.microsoft.com/office/drawing/2014/main" id="{F809D8CA-2D7A-0BD9-E9DB-F2431F0D95A8}"/>
              </a:ext>
            </a:extLst>
          </p:cNvPr>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 y="0"/>
            <a:ext cx="12281779" cy="6858000"/>
          </a:xfrm>
          <a:prstGeom prst="rect">
            <a:avLst/>
          </a:prstGeom>
        </p:spPr>
      </p:pic>
      <p:pic>
        <p:nvPicPr>
          <p:cNvPr id="20" name="Picture 19">
            <a:extLst>
              <a:ext uri="{FF2B5EF4-FFF2-40B4-BE49-F238E27FC236}">
                <a16:creationId xmlns:a16="http://schemas.microsoft.com/office/drawing/2014/main" id="{25A4C29F-476D-05D7-8FA5-7B4BABDFC16C}"/>
              </a:ext>
            </a:extLst>
          </p:cNvPr>
          <p:cNvPicPr>
            <a:picLocks noChangeAspect="1"/>
          </p:cNvPicPr>
          <p:nvPr/>
        </p:nvPicPr>
        <p:blipFill rotWithShape="1">
          <a:blip r:embed="rId6"/>
          <a:srcRect t="11429" r="51252" b="41746"/>
          <a:stretch/>
        </p:blipFill>
        <p:spPr>
          <a:xfrm>
            <a:off x="0" y="783770"/>
            <a:ext cx="5987144" cy="3211287"/>
          </a:xfrm>
          <a:prstGeom prst="rect">
            <a:avLst/>
          </a:prstGeom>
        </p:spPr>
      </p:pic>
    </p:spTree>
    <p:custDataLst>
      <p:tags r:id="rId1"/>
    </p:custDataLst>
    <p:extLst>
      <p:ext uri="{BB962C8B-B14F-4D97-AF65-F5344CB8AC3E}">
        <p14:creationId xmlns:p14="http://schemas.microsoft.com/office/powerpoint/2010/main" val="2583988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pic>
        <p:nvPicPr>
          <p:cNvPr id="13" name="Picture 12">
            <a:extLst>
              <a:ext uri="{FF2B5EF4-FFF2-40B4-BE49-F238E27FC236}">
                <a16:creationId xmlns:a16="http://schemas.microsoft.com/office/drawing/2014/main" id="{F809D8CA-2D7A-0BD9-E9DB-F2431F0D95A8}"/>
              </a:ext>
            </a:extLst>
          </p:cNvPr>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 y="-1230086"/>
            <a:ext cx="12281779" cy="6858000"/>
          </a:xfrm>
          <a:prstGeom prst="rect">
            <a:avLst/>
          </a:prstGeom>
        </p:spPr>
      </p:pic>
      <p:pic>
        <p:nvPicPr>
          <p:cNvPr id="20" name="Picture 19">
            <a:extLst>
              <a:ext uri="{FF2B5EF4-FFF2-40B4-BE49-F238E27FC236}">
                <a16:creationId xmlns:a16="http://schemas.microsoft.com/office/drawing/2014/main" id="{25A4C29F-476D-05D7-8FA5-7B4BABDFC16C}"/>
              </a:ext>
            </a:extLst>
          </p:cNvPr>
          <p:cNvPicPr>
            <a:picLocks noChangeAspect="1"/>
          </p:cNvPicPr>
          <p:nvPr/>
        </p:nvPicPr>
        <p:blipFill rotWithShape="1">
          <a:blip r:embed="rId6"/>
          <a:srcRect t="56192" r="51252" b="-1"/>
          <a:stretch/>
        </p:blipFill>
        <p:spPr>
          <a:xfrm>
            <a:off x="0" y="2623456"/>
            <a:ext cx="5987144" cy="3004457"/>
          </a:xfrm>
          <a:prstGeom prst="rect">
            <a:avLst/>
          </a:prstGeom>
        </p:spPr>
      </p:pic>
    </p:spTree>
    <p:custDataLst>
      <p:tags r:id="rId1"/>
    </p:custDataLst>
    <p:extLst>
      <p:ext uri="{BB962C8B-B14F-4D97-AF65-F5344CB8AC3E}">
        <p14:creationId xmlns:p14="http://schemas.microsoft.com/office/powerpoint/2010/main" val="3285740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pic>
        <p:nvPicPr>
          <p:cNvPr id="13" name="Picture 12">
            <a:extLst>
              <a:ext uri="{FF2B5EF4-FFF2-40B4-BE49-F238E27FC236}">
                <a16:creationId xmlns:a16="http://schemas.microsoft.com/office/drawing/2014/main" id="{F809D8CA-2D7A-0BD9-E9DB-F2431F0D95A8}"/>
              </a:ext>
            </a:extLst>
          </p:cNvPr>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785258" y="0"/>
            <a:ext cx="12281779" cy="6858000"/>
          </a:xfrm>
          <a:prstGeom prst="rect">
            <a:avLst/>
          </a:prstGeom>
        </p:spPr>
      </p:pic>
      <p:pic>
        <p:nvPicPr>
          <p:cNvPr id="20" name="Picture 19">
            <a:extLst>
              <a:ext uri="{FF2B5EF4-FFF2-40B4-BE49-F238E27FC236}">
                <a16:creationId xmlns:a16="http://schemas.microsoft.com/office/drawing/2014/main" id="{25A4C29F-476D-05D7-8FA5-7B4BABDFC16C}"/>
              </a:ext>
            </a:extLst>
          </p:cNvPr>
          <p:cNvPicPr>
            <a:picLocks noChangeAspect="1"/>
          </p:cNvPicPr>
          <p:nvPr/>
        </p:nvPicPr>
        <p:blipFill rotWithShape="1">
          <a:blip r:embed="rId6"/>
          <a:srcRect l="53534" t="10954" r="1" b="43967"/>
          <a:stretch/>
        </p:blipFill>
        <p:spPr>
          <a:xfrm>
            <a:off x="4789713" y="751114"/>
            <a:ext cx="5706807" cy="3091543"/>
          </a:xfrm>
          <a:prstGeom prst="rect">
            <a:avLst/>
          </a:prstGeom>
        </p:spPr>
      </p:pic>
    </p:spTree>
    <p:custDataLst>
      <p:tags r:id="rId1"/>
    </p:custDataLst>
    <p:extLst>
      <p:ext uri="{BB962C8B-B14F-4D97-AF65-F5344CB8AC3E}">
        <p14:creationId xmlns:p14="http://schemas.microsoft.com/office/powerpoint/2010/main" val="3559537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pic>
        <p:nvPicPr>
          <p:cNvPr id="13" name="Picture 12">
            <a:extLst>
              <a:ext uri="{FF2B5EF4-FFF2-40B4-BE49-F238E27FC236}">
                <a16:creationId xmlns:a16="http://schemas.microsoft.com/office/drawing/2014/main" id="{F809D8CA-2D7A-0BD9-E9DB-F2431F0D95A8}"/>
              </a:ext>
            </a:extLst>
          </p:cNvPr>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797630" y="-598714"/>
            <a:ext cx="12281779" cy="6858000"/>
          </a:xfrm>
          <a:prstGeom prst="rect">
            <a:avLst/>
          </a:prstGeom>
        </p:spPr>
      </p:pic>
      <p:pic>
        <p:nvPicPr>
          <p:cNvPr id="20" name="Picture 19">
            <a:extLst>
              <a:ext uri="{FF2B5EF4-FFF2-40B4-BE49-F238E27FC236}">
                <a16:creationId xmlns:a16="http://schemas.microsoft.com/office/drawing/2014/main" id="{25A4C29F-476D-05D7-8FA5-7B4BABDFC16C}"/>
              </a:ext>
            </a:extLst>
          </p:cNvPr>
          <p:cNvPicPr>
            <a:picLocks noChangeAspect="1"/>
          </p:cNvPicPr>
          <p:nvPr/>
        </p:nvPicPr>
        <p:blipFill rotWithShape="1">
          <a:blip r:embed="rId6"/>
          <a:srcRect l="53534" t="58730" r="1"/>
          <a:stretch/>
        </p:blipFill>
        <p:spPr>
          <a:xfrm>
            <a:off x="3777341" y="3429000"/>
            <a:ext cx="5706807" cy="2830286"/>
          </a:xfrm>
          <a:prstGeom prst="rect">
            <a:avLst/>
          </a:prstGeom>
        </p:spPr>
      </p:pic>
    </p:spTree>
    <p:custDataLst>
      <p:tags r:id="rId1"/>
    </p:custDataLst>
    <p:extLst>
      <p:ext uri="{BB962C8B-B14F-4D97-AF65-F5344CB8AC3E}">
        <p14:creationId xmlns:p14="http://schemas.microsoft.com/office/powerpoint/2010/main" val="2636073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pic>
        <p:nvPicPr>
          <p:cNvPr id="13" name="Picture 12">
            <a:extLst>
              <a:ext uri="{FF2B5EF4-FFF2-40B4-BE49-F238E27FC236}">
                <a16:creationId xmlns:a16="http://schemas.microsoft.com/office/drawing/2014/main" id="{F809D8CA-2D7A-0BD9-E9DB-F2431F0D95A8}"/>
              </a:ext>
            </a:extLst>
          </p:cNvPr>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04800" y="390525"/>
            <a:ext cx="11582400" cy="6467475"/>
          </a:xfrm>
          <a:prstGeom prst="rect">
            <a:avLst/>
          </a:prstGeom>
        </p:spPr>
      </p:pic>
      <p:pic>
        <p:nvPicPr>
          <p:cNvPr id="20" name="Picture 19">
            <a:extLst>
              <a:ext uri="{FF2B5EF4-FFF2-40B4-BE49-F238E27FC236}">
                <a16:creationId xmlns:a16="http://schemas.microsoft.com/office/drawing/2014/main" id="{25A4C29F-476D-05D7-8FA5-7B4BABDFC16C}"/>
              </a:ext>
            </a:extLst>
          </p:cNvPr>
          <p:cNvPicPr>
            <a:picLocks noChangeAspect="1"/>
          </p:cNvPicPr>
          <p:nvPr/>
        </p:nvPicPr>
        <p:blipFill>
          <a:blip r:embed="rId6"/>
          <a:stretch>
            <a:fillRect/>
          </a:stretch>
        </p:blipFill>
        <p:spPr>
          <a:xfrm>
            <a:off x="304800" y="390525"/>
            <a:ext cx="11582400" cy="6467475"/>
          </a:xfrm>
          <a:prstGeom prst="rect">
            <a:avLst/>
          </a:prstGeom>
        </p:spPr>
      </p:pic>
    </p:spTree>
    <p:custDataLst>
      <p:tags r:id="rId1"/>
    </p:custDataLst>
    <p:extLst>
      <p:ext uri="{BB962C8B-B14F-4D97-AF65-F5344CB8AC3E}">
        <p14:creationId xmlns:p14="http://schemas.microsoft.com/office/powerpoint/2010/main" val="3242770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26"/>
          <p:cNvSpPr txBox="1">
            <a:spLocks noGrp="1"/>
          </p:cNvSpPr>
          <p:nvPr>
            <p:ph type="ctrTitle"/>
          </p:nvPr>
        </p:nvSpPr>
        <p:spPr>
          <a:xfrm>
            <a:off x="202216" y="290107"/>
            <a:ext cx="7501345" cy="824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r>
              <a:rPr lang="en-US" sz="2400" dirty="0">
                <a:solidFill>
                  <a:schemeClr val="accent1"/>
                </a:solidFill>
                <a:latin typeface="Arial"/>
                <a:ea typeface="Arial"/>
                <a:cs typeface="Arial"/>
                <a:sym typeface="Arial"/>
              </a:rPr>
              <a:t>Exploratory Analysis: Key Observations</a:t>
            </a:r>
            <a:endParaRPr sz="2400" dirty="0">
              <a:solidFill>
                <a:schemeClr val="accent1"/>
              </a:solidFill>
              <a:latin typeface="Arial"/>
              <a:ea typeface="Arial"/>
              <a:cs typeface="Arial"/>
              <a:sym typeface="Arial"/>
            </a:endParaRPr>
          </a:p>
        </p:txBody>
      </p:sp>
      <p:sp>
        <p:nvSpPr>
          <p:cNvPr id="1180" name="Google Shape;1180;p26"/>
          <p:cNvSpPr txBox="1">
            <a:spLocks noGrp="1"/>
          </p:cNvSpPr>
          <p:nvPr>
            <p:ph type="subTitle" idx="1"/>
          </p:nvPr>
        </p:nvSpPr>
        <p:spPr>
          <a:xfrm>
            <a:off x="225005" y="337639"/>
            <a:ext cx="10363200" cy="180000"/>
          </a:xfrm>
          <a:prstGeom prst="rect">
            <a:avLst/>
          </a:prstGeom>
          <a:noFill/>
          <a:ln>
            <a:noFill/>
          </a:ln>
        </p:spPr>
        <p:txBody>
          <a:bodyPr spcFirstLastPara="1" wrap="square" lIns="0" tIns="0" rIns="0" bIns="45700" anchor="t" anchorCtr="0">
            <a:noAutofit/>
          </a:bodyPr>
          <a:lstStyle/>
          <a:p>
            <a:r>
              <a:rPr lang="en-US" dirty="0"/>
              <a:t>Sales Forecasting</a:t>
            </a:r>
          </a:p>
        </p:txBody>
      </p:sp>
      <p:sp>
        <p:nvSpPr>
          <p:cNvPr id="1183" name="Google Shape;1183;p26"/>
          <p:cNvSpPr/>
          <p:nvPr/>
        </p:nvSpPr>
        <p:spPr>
          <a:xfrm>
            <a:off x="225003" y="1285637"/>
            <a:ext cx="10858891" cy="361441"/>
          </a:xfrm>
          <a:prstGeom prst="rect">
            <a:avLst/>
          </a:prstGeom>
          <a:gradFill>
            <a:gsLst>
              <a:gs pos="0">
                <a:srgbClr val="3B123D"/>
              </a:gs>
              <a:gs pos="50000">
                <a:srgbClr val="561959"/>
              </a:gs>
              <a:gs pos="100000">
                <a:srgbClr val="68206A"/>
              </a:gs>
            </a:gsLst>
            <a:path path="circle">
              <a:fillToRect l="100000" b="100000"/>
            </a:path>
            <a:tileRect t="-100000" r="-100000"/>
          </a:gradFill>
          <a:ln w="9525" cap="flat" cmpd="sng">
            <a:solidFill>
              <a:srgbClr val="622264"/>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Arial"/>
                <a:ea typeface="Arial"/>
                <a:cs typeface="Arial"/>
                <a:sym typeface="Arial"/>
              </a:rPr>
              <a:t>1. Trend Analysis</a:t>
            </a:r>
            <a:endParaRPr sz="1400" b="1" i="0" u="none" strike="noStrike" cap="none" dirty="0">
              <a:solidFill>
                <a:srgbClr val="000000"/>
              </a:solidFill>
              <a:latin typeface="Arial"/>
              <a:ea typeface="Arial"/>
              <a:cs typeface="Arial"/>
              <a:sym typeface="Arial"/>
            </a:endParaRPr>
          </a:p>
        </p:txBody>
      </p:sp>
      <p:sp>
        <p:nvSpPr>
          <p:cNvPr id="3" name="Google Shape;1183;p26">
            <a:extLst>
              <a:ext uri="{FF2B5EF4-FFF2-40B4-BE49-F238E27FC236}">
                <a16:creationId xmlns:a16="http://schemas.microsoft.com/office/drawing/2014/main" id="{C9EA6FB7-F1C5-AD35-E824-BB353A29D359}"/>
              </a:ext>
            </a:extLst>
          </p:cNvPr>
          <p:cNvSpPr/>
          <p:nvPr/>
        </p:nvSpPr>
        <p:spPr>
          <a:xfrm>
            <a:off x="225004" y="3984479"/>
            <a:ext cx="10858890" cy="361441"/>
          </a:xfrm>
          <a:prstGeom prst="rect">
            <a:avLst/>
          </a:prstGeom>
          <a:gradFill>
            <a:gsLst>
              <a:gs pos="0">
                <a:srgbClr val="3B123D"/>
              </a:gs>
              <a:gs pos="50000">
                <a:srgbClr val="561959"/>
              </a:gs>
              <a:gs pos="100000">
                <a:srgbClr val="68206A"/>
              </a:gs>
            </a:gsLst>
            <a:path path="circle">
              <a:fillToRect l="100000" b="100000"/>
            </a:path>
            <a:tileRect t="-100000" r="-100000"/>
          </a:gradFill>
          <a:ln w="9525" cap="flat" cmpd="sng">
            <a:solidFill>
              <a:srgbClr val="622264"/>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Arial"/>
                <a:ea typeface="Arial"/>
                <a:cs typeface="Arial"/>
                <a:sym typeface="Arial"/>
              </a:rPr>
              <a:t>2. Weekday vs Weeke</a:t>
            </a:r>
            <a:r>
              <a:rPr lang="en-US" b="1" dirty="0">
                <a:solidFill>
                  <a:schemeClr val="lt1"/>
                </a:solidFill>
              </a:rPr>
              <a:t>nd</a:t>
            </a:r>
            <a:endParaRPr lang="en-US" sz="1400" b="1" i="0" u="none" strike="noStrike" cap="none" dirty="0">
              <a:solidFill>
                <a:srgbClr val="000000"/>
              </a:solidFill>
              <a:latin typeface="Arial"/>
              <a:ea typeface="Arial"/>
              <a:cs typeface="Arial"/>
              <a:sym typeface="Arial"/>
            </a:endParaRPr>
          </a:p>
        </p:txBody>
      </p:sp>
      <p:sp>
        <p:nvSpPr>
          <p:cNvPr id="17" name="Google Shape;1182;p26">
            <a:extLst>
              <a:ext uri="{FF2B5EF4-FFF2-40B4-BE49-F238E27FC236}">
                <a16:creationId xmlns:a16="http://schemas.microsoft.com/office/drawing/2014/main" id="{43654520-CFE9-3E91-46AC-7BD90563181C}"/>
              </a:ext>
            </a:extLst>
          </p:cNvPr>
          <p:cNvSpPr txBox="1"/>
          <p:nvPr/>
        </p:nvSpPr>
        <p:spPr>
          <a:xfrm>
            <a:off x="7139541" y="2095236"/>
            <a:ext cx="3887803" cy="1130758"/>
          </a:xfrm>
          <a:prstGeom prst="rect">
            <a:avLst/>
          </a:prstGeom>
          <a:noFill/>
          <a:ln>
            <a:noFill/>
          </a:ln>
        </p:spPr>
        <p:txBody>
          <a:bodyPr spcFirstLastPara="1" wrap="square" lIns="0" tIns="0" rIns="0" bIns="0" anchor="t" anchorCtr="0">
            <a:noAutofit/>
          </a:bodyPr>
          <a:lstStyle/>
          <a:p>
            <a:pPr marL="127000" marR="0" lvl="0" algn="l" rtl="0">
              <a:lnSpc>
                <a:spcPct val="100000"/>
              </a:lnSpc>
              <a:spcBef>
                <a:spcPts val="200"/>
              </a:spcBef>
              <a:spcAft>
                <a:spcPts val="0"/>
              </a:spcAft>
              <a:buClr>
                <a:srgbClr val="000000"/>
              </a:buClr>
              <a:buSzPts val="800"/>
            </a:pPr>
            <a:r>
              <a:rPr lang="en-US" b="0" i="0" u="none" strike="noStrike" cap="none" dirty="0">
                <a:solidFill>
                  <a:srgbClr val="000000"/>
                </a:solidFill>
                <a:latin typeface="Arial"/>
                <a:ea typeface="Arial"/>
                <a:cs typeface="Arial"/>
                <a:sym typeface="Arial"/>
              </a:rPr>
              <a:t>Noticeable ups and downs indicating variations in customer activity over different months. These variations may stem from shopping patterns, </a:t>
            </a:r>
            <a:r>
              <a:rPr lang="en-US" b="1" i="0" u="none" strike="noStrike" cap="none" dirty="0">
                <a:solidFill>
                  <a:srgbClr val="000000"/>
                </a:solidFill>
                <a:latin typeface="Arial"/>
                <a:ea typeface="Arial"/>
                <a:cs typeface="Arial"/>
                <a:sym typeface="Arial"/>
              </a:rPr>
              <a:t>special promotions </a:t>
            </a:r>
            <a:r>
              <a:rPr lang="en-US" b="0" i="0" u="none" strike="noStrike" cap="none" dirty="0">
                <a:solidFill>
                  <a:srgbClr val="000000"/>
                </a:solidFill>
                <a:latin typeface="Arial"/>
                <a:ea typeface="Arial"/>
                <a:cs typeface="Arial"/>
                <a:sym typeface="Arial"/>
              </a:rPr>
              <a:t>or other factors impacting </a:t>
            </a:r>
            <a:r>
              <a:rPr lang="en-US" b="1" i="0" u="none" strike="noStrike" cap="none" dirty="0">
                <a:solidFill>
                  <a:srgbClr val="000000"/>
                </a:solidFill>
                <a:latin typeface="Arial"/>
                <a:ea typeface="Arial"/>
                <a:cs typeface="Arial"/>
                <a:sym typeface="Arial"/>
              </a:rPr>
              <a:t>consumer habits</a:t>
            </a:r>
          </a:p>
        </p:txBody>
      </p:sp>
      <p:sp>
        <p:nvSpPr>
          <p:cNvPr id="19" name="Google Shape;1182;p26">
            <a:extLst>
              <a:ext uri="{FF2B5EF4-FFF2-40B4-BE49-F238E27FC236}">
                <a16:creationId xmlns:a16="http://schemas.microsoft.com/office/drawing/2014/main" id="{4FE94352-03BF-0C5F-4DC8-C69AE1DDD3DB}"/>
              </a:ext>
            </a:extLst>
          </p:cNvPr>
          <p:cNvSpPr txBox="1"/>
          <p:nvPr/>
        </p:nvSpPr>
        <p:spPr>
          <a:xfrm>
            <a:off x="5994797" y="4641643"/>
            <a:ext cx="3928521" cy="1371660"/>
          </a:xfrm>
          <a:prstGeom prst="rect">
            <a:avLst/>
          </a:prstGeom>
          <a:noFill/>
          <a:ln>
            <a:noFill/>
          </a:ln>
        </p:spPr>
        <p:txBody>
          <a:bodyPr spcFirstLastPara="1" wrap="square" lIns="0" tIns="0" rIns="0" bIns="0" anchor="t" anchorCtr="0">
            <a:noAutofit/>
          </a:bodyPr>
          <a:lstStyle/>
          <a:p>
            <a:pPr marL="127000" marR="0" lvl="0" algn="l" rtl="0">
              <a:lnSpc>
                <a:spcPct val="100000"/>
              </a:lnSpc>
              <a:spcBef>
                <a:spcPts val="200"/>
              </a:spcBef>
              <a:spcAft>
                <a:spcPts val="0"/>
              </a:spcAft>
              <a:buClr>
                <a:srgbClr val="000000"/>
              </a:buClr>
              <a:buSzPts val="800"/>
            </a:pPr>
            <a:r>
              <a:rPr lang="en-US" b="0" i="0" u="none" strike="noStrike" cap="none" dirty="0">
                <a:solidFill>
                  <a:srgbClr val="000000"/>
                </a:solidFill>
                <a:latin typeface="Arial"/>
                <a:ea typeface="Arial"/>
                <a:cs typeface="Arial"/>
                <a:sym typeface="Arial"/>
              </a:rPr>
              <a:t>Weekday sales surpass weekend sales, These findings indicate that most sales and transactions take place on weekdays. This data can be valuable, for planning marketing strategies and allocating resources effectively </a:t>
            </a:r>
          </a:p>
        </p:txBody>
      </p:sp>
      <p:sp>
        <p:nvSpPr>
          <p:cNvPr id="2" name="Rectangle 2">
            <a:extLst>
              <a:ext uri="{FF2B5EF4-FFF2-40B4-BE49-F238E27FC236}">
                <a16:creationId xmlns:a16="http://schemas.microsoft.com/office/drawing/2014/main" id="{621C41EA-F88F-BB6E-10B6-774187F60F51}"/>
              </a:ext>
            </a:extLst>
          </p:cNvPr>
          <p:cNvSpPr>
            <a:spLocks noChangeArrowheads="1"/>
          </p:cNvSpPr>
          <p:nvPr/>
        </p:nvSpPr>
        <p:spPr bwMode="auto">
          <a:xfrm>
            <a:off x="225004" y="18543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CBA4265C-6F5F-72A8-26D8-32EEC85FA6AA}"/>
              </a:ext>
            </a:extLst>
          </p:cNvPr>
          <p:cNvGraphicFramePr>
            <a:graphicFrameLocks noChangeAspect="1"/>
          </p:cNvGraphicFramePr>
          <p:nvPr>
            <p:extLst>
              <p:ext uri="{D42A27DB-BD31-4B8C-83A1-F6EECF244321}">
                <p14:modId xmlns:p14="http://schemas.microsoft.com/office/powerpoint/2010/main" val="1296822585"/>
              </p:ext>
            </p:extLst>
          </p:nvPr>
        </p:nvGraphicFramePr>
        <p:xfrm>
          <a:off x="421558" y="1854333"/>
          <a:ext cx="2943225" cy="2028825"/>
        </p:xfrm>
        <a:graphic>
          <a:graphicData uri="http://schemas.openxmlformats.org/presentationml/2006/ole">
            <mc:AlternateContent xmlns:mc="http://schemas.openxmlformats.org/markup-compatibility/2006">
              <mc:Choice xmlns:v="urn:schemas-microsoft-com:vml" Requires="v">
                <p:oleObj name="Bitmap Image" r:id="rId4" imgW="5334745" imgH="3666667" progId="Paint.Picture">
                  <p:embed/>
                </p:oleObj>
              </mc:Choice>
              <mc:Fallback>
                <p:oleObj name="Bitmap Image" r:id="rId4" imgW="5334745" imgH="3666667" progId="Paint.Picture">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558" y="1854333"/>
                        <a:ext cx="2943225" cy="2028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4">
            <a:extLst>
              <a:ext uri="{FF2B5EF4-FFF2-40B4-BE49-F238E27FC236}">
                <a16:creationId xmlns:a16="http://schemas.microsoft.com/office/drawing/2014/main" id="{65442099-B0A2-4014-284E-DEADADAC1EF8}"/>
              </a:ext>
            </a:extLst>
          </p:cNvPr>
          <p:cNvSpPr>
            <a:spLocks noChangeArrowheads="1"/>
          </p:cNvSpPr>
          <p:nvPr/>
        </p:nvSpPr>
        <p:spPr bwMode="auto">
          <a:xfrm>
            <a:off x="3501745" y="17888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a:extLst>
              <a:ext uri="{FF2B5EF4-FFF2-40B4-BE49-F238E27FC236}">
                <a16:creationId xmlns:a16="http://schemas.microsoft.com/office/drawing/2014/main" id="{46FB76E3-73C8-CEF0-77EB-3D9295ED8CE3}"/>
              </a:ext>
            </a:extLst>
          </p:cNvPr>
          <p:cNvGraphicFramePr>
            <a:graphicFrameLocks noChangeAspect="1"/>
          </p:cNvGraphicFramePr>
          <p:nvPr>
            <p:extLst>
              <p:ext uri="{D42A27DB-BD31-4B8C-83A1-F6EECF244321}">
                <p14:modId xmlns:p14="http://schemas.microsoft.com/office/powerpoint/2010/main" val="1093589248"/>
              </p:ext>
            </p:extLst>
          </p:nvPr>
        </p:nvGraphicFramePr>
        <p:xfrm>
          <a:off x="4256918" y="1854333"/>
          <a:ext cx="2943225" cy="2028825"/>
        </p:xfrm>
        <a:graphic>
          <a:graphicData uri="http://schemas.openxmlformats.org/presentationml/2006/ole">
            <mc:AlternateContent xmlns:mc="http://schemas.openxmlformats.org/markup-compatibility/2006">
              <mc:Choice xmlns:v="urn:schemas-microsoft-com:vml" Requires="v">
                <p:oleObj name="Bitmap Image" r:id="rId6" imgW="5334745" imgH="3666667" progId="Paint.Picture">
                  <p:embed/>
                </p:oleObj>
              </mc:Choice>
              <mc:Fallback>
                <p:oleObj name="Bitmap Image" r:id="rId6" imgW="5334745" imgH="3666667" progId="Paint.Picture">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6918" y="1854333"/>
                        <a:ext cx="2943225" cy="2028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image5.png" descr="A graph of a bar chart&#10;&#10;Description automatically generated with medium confidence">
            <a:extLst>
              <a:ext uri="{FF2B5EF4-FFF2-40B4-BE49-F238E27FC236}">
                <a16:creationId xmlns:a16="http://schemas.microsoft.com/office/drawing/2014/main" id="{C28BA1D9-7469-C9B5-EE78-AA2A49044738}"/>
              </a:ext>
            </a:extLst>
          </p:cNvPr>
          <p:cNvPicPr/>
          <p:nvPr/>
        </p:nvPicPr>
        <p:blipFill>
          <a:blip r:embed="rId8"/>
          <a:srcRect/>
          <a:stretch>
            <a:fillRect/>
          </a:stretch>
        </p:blipFill>
        <p:spPr>
          <a:xfrm>
            <a:off x="422670" y="4392428"/>
            <a:ext cx="5113020" cy="2308225"/>
          </a:xfrm>
          <a:prstGeom prst="rect">
            <a:avLst/>
          </a:prstGeom>
          <a:ln/>
        </p:spPr>
      </p:pic>
    </p:spTree>
    <p:custDataLst>
      <p:tags r:id="rId1"/>
    </p:custDataLst>
    <p:extLst>
      <p:ext uri="{BB962C8B-B14F-4D97-AF65-F5344CB8AC3E}">
        <p14:creationId xmlns:p14="http://schemas.microsoft.com/office/powerpoint/2010/main" val="2219090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17"/>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8" presetClass="emph" presetSubtype="0" fill="hold" grpId="0" nodeType="clickEffect">
                                  <p:stCondLst>
                                    <p:cond delay="0"/>
                                  </p:stCondLst>
                                  <p:iterate type="lt">
                                    <p:tmPct val="4000"/>
                                  </p:iterate>
                                  <p:childTnLst>
                                    <p:set>
                                      <p:cBhvr override="childStyle">
                                        <p:cTn id="10" dur="500" fill="hold"/>
                                        <p:tgtEl>
                                          <p:spTgt spid="1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26"/>
          <p:cNvSpPr txBox="1">
            <a:spLocks noGrp="1"/>
          </p:cNvSpPr>
          <p:nvPr>
            <p:ph type="ctrTitle"/>
          </p:nvPr>
        </p:nvSpPr>
        <p:spPr>
          <a:xfrm>
            <a:off x="202216" y="290107"/>
            <a:ext cx="7501345" cy="824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r>
              <a:rPr lang="en-US" sz="2400" dirty="0">
                <a:solidFill>
                  <a:schemeClr val="accent1"/>
                </a:solidFill>
                <a:latin typeface="Arial"/>
                <a:ea typeface="Arial"/>
                <a:cs typeface="Arial"/>
                <a:sym typeface="Arial"/>
              </a:rPr>
              <a:t>Exploratory Analysis: Key Observations</a:t>
            </a:r>
            <a:endParaRPr sz="2400" dirty="0">
              <a:solidFill>
                <a:schemeClr val="accent1"/>
              </a:solidFill>
              <a:latin typeface="Arial"/>
              <a:ea typeface="Arial"/>
              <a:cs typeface="Arial"/>
              <a:sym typeface="Arial"/>
            </a:endParaRPr>
          </a:p>
        </p:txBody>
      </p:sp>
      <p:sp>
        <p:nvSpPr>
          <p:cNvPr id="1180" name="Google Shape;1180;p26"/>
          <p:cNvSpPr txBox="1">
            <a:spLocks noGrp="1"/>
          </p:cNvSpPr>
          <p:nvPr>
            <p:ph type="subTitle" idx="1"/>
          </p:nvPr>
        </p:nvSpPr>
        <p:spPr>
          <a:xfrm>
            <a:off x="225005" y="337639"/>
            <a:ext cx="10363200" cy="180000"/>
          </a:xfrm>
          <a:prstGeom prst="rect">
            <a:avLst/>
          </a:prstGeom>
          <a:noFill/>
          <a:ln>
            <a:noFill/>
          </a:ln>
        </p:spPr>
        <p:txBody>
          <a:bodyPr spcFirstLastPara="1" wrap="square" lIns="0" tIns="0" rIns="0" bIns="45700" anchor="t" anchorCtr="0">
            <a:noAutofit/>
          </a:bodyPr>
          <a:lstStyle/>
          <a:p>
            <a:r>
              <a:rPr lang="en-US" dirty="0"/>
              <a:t>Sales Forecasting</a:t>
            </a:r>
          </a:p>
        </p:txBody>
      </p:sp>
      <p:sp>
        <p:nvSpPr>
          <p:cNvPr id="1183" name="Google Shape;1183;p26"/>
          <p:cNvSpPr/>
          <p:nvPr/>
        </p:nvSpPr>
        <p:spPr>
          <a:xfrm>
            <a:off x="225003" y="1285637"/>
            <a:ext cx="10858891" cy="361441"/>
          </a:xfrm>
          <a:prstGeom prst="rect">
            <a:avLst/>
          </a:prstGeom>
          <a:gradFill>
            <a:gsLst>
              <a:gs pos="0">
                <a:srgbClr val="3B123D"/>
              </a:gs>
              <a:gs pos="50000">
                <a:srgbClr val="561959"/>
              </a:gs>
              <a:gs pos="100000">
                <a:srgbClr val="68206A"/>
              </a:gs>
            </a:gsLst>
            <a:path path="circle">
              <a:fillToRect l="100000" b="100000"/>
            </a:path>
            <a:tileRect t="-100000" r="-100000"/>
          </a:gradFill>
          <a:ln w="9525" cap="flat" cmpd="sng">
            <a:solidFill>
              <a:srgbClr val="622264"/>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Arial"/>
                <a:ea typeface="Arial"/>
                <a:cs typeface="Arial"/>
                <a:sym typeface="Arial"/>
              </a:rPr>
              <a:t>Average Spending by Age Group, Gender and Category:</a:t>
            </a:r>
            <a:endParaRPr sz="1400" b="1" i="0" u="none" strike="noStrike" cap="none" dirty="0">
              <a:solidFill>
                <a:srgbClr val="000000"/>
              </a:solidFill>
              <a:latin typeface="Arial"/>
              <a:ea typeface="Arial"/>
              <a:cs typeface="Arial"/>
              <a:sym typeface="Arial"/>
            </a:endParaRPr>
          </a:p>
        </p:txBody>
      </p:sp>
      <p:sp>
        <p:nvSpPr>
          <p:cNvPr id="17" name="Google Shape;1182;p26">
            <a:extLst>
              <a:ext uri="{FF2B5EF4-FFF2-40B4-BE49-F238E27FC236}">
                <a16:creationId xmlns:a16="http://schemas.microsoft.com/office/drawing/2014/main" id="{43654520-CFE9-3E91-46AC-7BD90563181C}"/>
              </a:ext>
            </a:extLst>
          </p:cNvPr>
          <p:cNvSpPr txBox="1"/>
          <p:nvPr/>
        </p:nvSpPr>
        <p:spPr>
          <a:xfrm>
            <a:off x="6729342" y="1989092"/>
            <a:ext cx="4867300" cy="4472656"/>
          </a:xfrm>
          <a:prstGeom prst="rect">
            <a:avLst/>
          </a:prstGeom>
          <a:noFill/>
          <a:ln>
            <a:noFill/>
          </a:ln>
        </p:spPr>
        <p:txBody>
          <a:bodyPr spcFirstLastPara="1" wrap="square" lIns="0" tIns="0" rIns="0" bIns="0" anchor="t" anchorCtr="0">
            <a:noAutofit/>
          </a:bodyPr>
          <a:lstStyle/>
          <a:p>
            <a:pPr marL="342900" marR="0" lvl="0" indent="-215900" algn="l" rtl="0">
              <a:lnSpc>
                <a:spcPct val="100000"/>
              </a:lnSpc>
              <a:spcBef>
                <a:spcPts val="200"/>
              </a:spcBef>
              <a:spcAft>
                <a:spcPts val="0"/>
              </a:spcAft>
              <a:buClr>
                <a:srgbClr val="000000"/>
              </a:buClr>
              <a:buSzPts val="800"/>
              <a:buFont typeface="Calibri"/>
              <a:buChar char="●"/>
            </a:pPr>
            <a:endParaRPr lang="en-US" sz="1600" i="0" u="none" strike="noStrike" cap="none" dirty="0">
              <a:solidFill>
                <a:srgbClr val="000000"/>
              </a:solidFill>
              <a:latin typeface="Arial"/>
              <a:ea typeface="Arial"/>
              <a:cs typeface="Arial"/>
              <a:sym typeface="Arial"/>
            </a:endParaRPr>
          </a:p>
          <a:p>
            <a:pPr marL="127000" marR="0" lvl="0" algn="l" rtl="0">
              <a:lnSpc>
                <a:spcPct val="150000"/>
              </a:lnSpc>
              <a:spcBef>
                <a:spcPts val="200"/>
              </a:spcBef>
              <a:spcAft>
                <a:spcPts val="0"/>
              </a:spcAft>
              <a:buClr>
                <a:srgbClr val="000000"/>
              </a:buClr>
              <a:buSzPts val="800"/>
            </a:pPr>
            <a:r>
              <a:rPr lang="en-US" sz="1600" b="1" i="0" u="none" strike="noStrike" cap="none" dirty="0">
                <a:solidFill>
                  <a:srgbClr val="000000"/>
                </a:solidFill>
                <a:latin typeface="Arial"/>
                <a:ea typeface="Arial"/>
                <a:cs typeface="Arial"/>
                <a:sym typeface="Arial"/>
              </a:rPr>
              <a:t>Younger age groups (18-40)</a:t>
            </a:r>
            <a:r>
              <a:rPr lang="en-US" sz="1600" i="0" u="none" strike="noStrike" cap="none" dirty="0">
                <a:solidFill>
                  <a:srgbClr val="000000"/>
                </a:solidFill>
                <a:latin typeface="Arial"/>
                <a:ea typeface="Arial"/>
                <a:cs typeface="Arial"/>
                <a:sym typeface="Arial"/>
              </a:rPr>
              <a:t> tend to allocate their funds towards Technology and Shoes. On the hand </a:t>
            </a:r>
            <a:r>
              <a:rPr lang="en-US" sz="1600" b="1" i="0" u="none" strike="noStrike" cap="none" dirty="0">
                <a:solidFill>
                  <a:srgbClr val="000000"/>
                </a:solidFill>
                <a:latin typeface="Arial"/>
                <a:ea typeface="Arial"/>
                <a:cs typeface="Arial"/>
                <a:sym typeface="Arial"/>
              </a:rPr>
              <a:t>older age groups (51-70) </a:t>
            </a:r>
            <a:r>
              <a:rPr lang="en-US" sz="1600" i="0" u="none" strike="noStrike" cap="none" dirty="0">
                <a:solidFill>
                  <a:srgbClr val="000000"/>
                </a:solidFill>
                <a:latin typeface="Arial"/>
                <a:ea typeface="Arial"/>
                <a:cs typeface="Arial"/>
                <a:sym typeface="Arial"/>
              </a:rPr>
              <a:t>also exhibit expenditures on Technology with a slight decrease in spending on Shoes. Moreover, males generally tend to invest in high ticket items, like Technology and Shoes compared to females</a:t>
            </a:r>
          </a:p>
        </p:txBody>
      </p:sp>
      <p:sp>
        <p:nvSpPr>
          <p:cNvPr id="2" name="Rectangle 2">
            <a:extLst>
              <a:ext uri="{FF2B5EF4-FFF2-40B4-BE49-F238E27FC236}">
                <a16:creationId xmlns:a16="http://schemas.microsoft.com/office/drawing/2014/main" id="{621C41EA-F88F-BB6E-10B6-774187F60F51}"/>
              </a:ext>
            </a:extLst>
          </p:cNvPr>
          <p:cNvSpPr>
            <a:spLocks noChangeArrowheads="1"/>
          </p:cNvSpPr>
          <p:nvPr/>
        </p:nvSpPr>
        <p:spPr bwMode="auto">
          <a:xfrm>
            <a:off x="225004" y="18543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65442099-B0A2-4014-284E-DEADADAC1EF8}"/>
              </a:ext>
            </a:extLst>
          </p:cNvPr>
          <p:cNvSpPr>
            <a:spLocks noChangeArrowheads="1"/>
          </p:cNvSpPr>
          <p:nvPr/>
        </p:nvSpPr>
        <p:spPr bwMode="auto">
          <a:xfrm>
            <a:off x="3501745" y="17888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image3.png" descr="A chart with numbers and text&#10;&#10;Description automatically generated with medium confidence">
            <a:extLst>
              <a:ext uri="{FF2B5EF4-FFF2-40B4-BE49-F238E27FC236}">
                <a16:creationId xmlns:a16="http://schemas.microsoft.com/office/drawing/2014/main" id="{2EF91527-86E5-506C-EC62-826E5F84DEAB}"/>
              </a:ext>
            </a:extLst>
          </p:cNvPr>
          <p:cNvPicPr/>
          <p:nvPr/>
        </p:nvPicPr>
        <p:blipFill>
          <a:blip r:embed="rId3"/>
          <a:srcRect/>
          <a:stretch>
            <a:fillRect/>
          </a:stretch>
        </p:blipFill>
        <p:spPr>
          <a:xfrm>
            <a:off x="340133" y="1930696"/>
            <a:ext cx="6000846" cy="4637195"/>
          </a:xfrm>
          <a:prstGeom prst="rect">
            <a:avLst/>
          </a:prstGeom>
          <a:ln/>
        </p:spPr>
      </p:pic>
    </p:spTree>
    <p:extLst>
      <p:ext uri="{BB962C8B-B14F-4D97-AF65-F5344CB8AC3E}">
        <p14:creationId xmlns:p14="http://schemas.microsoft.com/office/powerpoint/2010/main" val="113839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0A711F9-9FE2-5BF7-B8E0-BCA3930004A3}"/>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314325"/>
            <a:ext cx="12153900" cy="6543675"/>
          </a:xfrm>
          <a:prstGeom prst="rect">
            <a:avLst/>
          </a:prstGeom>
        </p:spPr>
      </p:pic>
      <p:pic>
        <p:nvPicPr>
          <p:cNvPr id="13" name="Picture 12">
            <a:extLst>
              <a:ext uri="{FF2B5EF4-FFF2-40B4-BE49-F238E27FC236}">
                <a16:creationId xmlns:a16="http://schemas.microsoft.com/office/drawing/2014/main" id="{EF8FE87A-4233-87C8-19CF-C16CB1607EDA}"/>
              </a:ext>
            </a:extLst>
          </p:cNvPr>
          <p:cNvPicPr>
            <a:picLocks noChangeAspect="1"/>
          </p:cNvPicPr>
          <p:nvPr/>
        </p:nvPicPr>
        <p:blipFill>
          <a:blip r:embed="rId5"/>
          <a:stretch>
            <a:fillRect/>
          </a:stretch>
        </p:blipFill>
        <p:spPr>
          <a:xfrm>
            <a:off x="0" y="314325"/>
            <a:ext cx="12153900" cy="6543675"/>
          </a:xfrm>
          <a:prstGeom prst="rect">
            <a:avLst/>
          </a:prstGeom>
        </p:spPr>
      </p:pic>
    </p:spTree>
    <p:extLst>
      <p:ext uri="{BB962C8B-B14F-4D97-AF65-F5344CB8AC3E}">
        <p14:creationId xmlns:p14="http://schemas.microsoft.com/office/powerpoint/2010/main" val="1873065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pic>
        <p:nvPicPr>
          <p:cNvPr id="10" name="Picture 9">
            <a:extLst>
              <a:ext uri="{FF2B5EF4-FFF2-40B4-BE49-F238E27FC236}">
                <a16:creationId xmlns:a16="http://schemas.microsoft.com/office/drawing/2014/main" id="{A4AB41E0-D227-AA4A-8469-A61538F8C7DF}"/>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artisticCrisscrossEtching/>
                    </a14:imgEffect>
                    <a14:imgEffect>
                      <a14:sharpenSoften amount="-50000"/>
                    </a14:imgEffect>
                    <a14:imgEffect>
                      <a14:brightnessContrast contrast="40000"/>
                    </a14:imgEffect>
                  </a14:imgLayer>
                </a14:imgProps>
              </a:ext>
            </a:extLst>
          </a:blip>
          <a:stretch>
            <a:fillRect/>
          </a:stretch>
        </p:blipFill>
        <p:spPr>
          <a:xfrm>
            <a:off x="0" y="1226128"/>
            <a:ext cx="12470767" cy="6870123"/>
          </a:xfrm>
          <a:prstGeom prst="rect">
            <a:avLst/>
          </a:prstGeom>
        </p:spPr>
      </p:pic>
      <p:pic>
        <p:nvPicPr>
          <p:cNvPr id="12" name="Picture 11">
            <a:extLst>
              <a:ext uri="{FF2B5EF4-FFF2-40B4-BE49-F238E27FC236}">
                <a16:creationId xmlns:a16="http://schemas.microsoft.com/office/drawing/2014/main" id="{87E1C8C6-D8D6-0BCC-5581-1C6A4183BE7F}"/>
              </a:ext>
            </a:extLst>
          </p:cNvPr>
          <p:cNvPicPr>
            <a:picLocks noChangeAspect="1"/>
          </p:cNvPicPr>
          <p:nvPr/>
        </p:nvPicPr>
        <p:blipFill rotWithShape="1">
          <a:blip r:embed="rId5"/>
          <a:srcRect b="54928"/>
          <a:stretch/>
        </p:blipFill>
        <p:spPr>
          <a:xfrm>
            <a:off x="0" y="1226128"/>
            <a:ext cx="12470767" cy="3096491"/>
          </a:xfrm>
          <a:prstGeom prst="rect">
            <a:avLst/>
          </a:prstGeom>
        </p:spPr>
      </p:pic>
    </p:spTree>
    <p:extLst>
      <p:ext uri="{BB962C8B-B14F-4D97-AF65-F5344CB8AC3E}">
        <p14:creationId xmlns:p14="http://schemas.microsoft.com/office/powerpoint/2010/main" val="2684194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0A711F9-9FE2-5BF7-B8E0-BCA3930004A3}"/>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0"/>
            <a:ext cx="12737712" cy="6858000"/>
          </a:xfrm>
          <a:prstGeom prst="rect">
            <a:avLst/>
          </a:prstGeom>
        </p:spPr>
      </p:pic>
      <p:pic>
        <p:nvPicPr>
          <p:cNvPr id="13" name="Picture 12">
            <a:extLst>
              <a:ext uri="{FF2B5EF4-FFF2-40B4-BE49-F238E27FC236}">
                <a16:creationId xmlns:a16="http://schemas.microsoft.com/office/drawing/2014/main" id="{EF8FE87A-4233-87C8-19CF-C16CB1607EDA}"/>
              </a:ext>
            </a:extLst>
          </p:cNvPr>
          <p:cNvPicPr>
            <a:picLocks noChangeAspect="1"/>
          </p:cNvPicPr>
          <p:nvPr/>
        </p:nvPicPr>
        <p:blipFill rotWithShape="1">
          <a:blip r:embed="rId5">
            <a:extLst>
              <a:ext uri="{BEBA8EAE-BF5A-486C-A8C5-ECC9F3942E4B}">
                <a14:imgProps xmlns:a14="http://schemas.microsoft.com/office/drawing/2010/main">
                  <a14:imgLayer r:embed="rId4">
                    <a14:imgEffect>
                      <a14:sharpenSoften amount="25000"/>
                    </a14:imgEffect>
                  </a14:imgLayer>
                </a14:imgProps>
              </a:ext>
            </a:extLst>
          </a:blip>
          <a:srcRect b="60303"/>
          <a:stretch/>
        </p:blipFill>
        <p:spPr>
          <a:xfrm>
            <a:off x="0" y="0"/>
            <a:ext cx="12737712" cy="2722418"/>
          </a:xfrm>
          <a:prstGeom prst="rect">
            <a:avLst/>
          </a:prstGeom>
        </p:spPr>
      </p:pic>
    </p:spTree>
    <p:extLst>
      <p:ext uri="{BB962C8B-B14F-4D97-AF65-F5344CB8AC3E}">
        <p14:creationId xmlns:p14="http://schemas.microsoft.com/office/powerpoint/2010/main" val="4276223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0A711F9-9FE2-5BF7-B8E0-BCA3930004A3}"/>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0"/>
            <a:ext cx="12737712" cy="6858000"/>
          </a:xfrm>
          <a:prstGeom prst="rect">
            <a:avLst/>
          </a:prstGeom>
        </p:spPr>
      </p:pic>
      <p:pic>
        <p:nvPicPr>
          <p:cNvPr id="13" name="Picture 12">
            <a:extLst>
              <a:ext uri="{FF2B5EF4-FFF2-40B4-BE49-F238E27FC236}">
                <a16:creationId xmlns:a16="http://schemas.microsoft.com/office/drawing/2014/main" id="{EF8FE87A-4233-87C8-19CF-C16CB1607EDA}"/>
              </a:ext>
            </a:extLst>
          </p:cNvPr>
          <p:cNvPicPr>
            <a:picLocks noChangeAspect="1"/>
          </p:cNvPicPr>
          <p:nvPr/>
        </p:nvPicPr>
        <p:blipFill rotWithShape="1">
          <a:blip r:embed="rId5">
            <a:extLst>
              <a:ext uri="{BEBA8EAE-BF5A-486C-A8C5-ECC9F3942E4B}">
                <a14:imgProps xmlns:a14="http://schemas.microsoft.com/office/drawing/2010/main">
                  <a14:imgLayer r:embed="rId4">
                    <a14:imgEffect>
                      <a14:sharpenSoften amount="25000"/>
                    </a14:imgEffect>
                  </a14:imgLayer>
                </a14:imgProps>
              </a:ext>
            </a:extLst>
          </a:blip>
          <a:srcRect b="31060"/>
          <a:stretch/>
        </p:blipFill>
        <p:spPr>
          <a:xfrm>
            <a:off x="0" y="0"/>
            <a:ext cx="12737712" cy="4727864"/>
          </a:xfrm>
          <a:prstGeom prst="rect">
            <a:avLst/>
          </a:prstGeom>
        </p:spPr>
      </p:pic>
    </p:spTree>
    <p:extLst>
      <p:ext uri="{BB962C8B-B14F-4D97-AF65-F5344CB8AC3E}">
        <p14:creationId xmlns:p14="http://schemas.microsoft.com/office/powerpoint/2010/main" val="305268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0A711F9-9FE2-5BF7-B8E0-BCA3930004A3}"/>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05247" y="-727367"/>
            <a:ext cx="12737712" cy="6858000"/>
          </a:xfrm>
          <a:prstGeom prst="rect">
            <a:avLst/>
          </a:prstGeom>
        </p:spPr>
      </p:pic>
      <p:pic>
        <p:nvPicPr>
          <p:cNvPr id="13" name="Picture 12">
            <a:extLst>
              <a:ext uri="{FF2B5EF4-FFF2-40B4-BE49-F238E27FC236}">
                <a16:creationId xmlns:a16="http://schemas.microsoft.com/office/drawing/2014/main" id="{EF8FE87A-4233-87C8-19CF-C16CB1607EDA}"/>
              </a:ext>
            </a:extLst>
          </p:cNvPr>
          <p:cNvPicPr>
            <a:picLocks noChangeAspect="1"/>
          </p:cNvPicPr>
          <p:nvPr/>
        </p:nvPicPr>
        <p:blipFill rotWithShape="1">
          <a:blip r:embed="rId5">
            <a:extLst>
              <a:ext uri="{BEBA8EAE-BF5A-486C-A8C5-ECC9F3942E4B}">
                <a14:imgProps xmlns:a14="http://schemas.microsoft.com/office/drawing/2010/main">
                  <a14:imgLayer r:embed="rId4">
                    <a14:imgEffect>
                      <a14:sharpenSoften amount="25000"/>
                    </a14:imgEffect>
                  </a14:imgLayer>
                </a14:imgProps>
              </a:ext>
            </a:extLst>
          </a:blip>
          <a:srcRect t="-1" b="-1"/>
          <a:stretch/>
        </p:blipFill>
        <p:spPr>
          <a:xfrm>
            <a:off x="-405247" y="-727367"/>
            <a:ext cx="12737712" cy="6858000"/>
          </a:xfrm>
          <a:prstGeom prst="rect">
            <a:avLst/>
          </a:prstGeom>
        </p:spPr>
      </p:pic>
    </p:spTree>
    <p:extLst>
      <p:ext uri="{BB962C8B-B14F-4D97-AF65-F5344CB8AC3E}">
        <p14:creationId xmlns:p14="http://schemas.microsoft.com/office/powerpoint/2010/main" val="2421421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0A711F9-9FE2-5BF7-B8E0-BCA3930004A3}"/>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314325"/>
            <a:ext cx="12153900" cy="6543675"/>
          </a:xfrm>
          <a:prstGeom prst="rect">
            <a:avLst/>
          </a:prstGeom>
        </p:spPr>
      </p:pic>
      <p:pic>
        <p:nvPicPr>
          <p:cNvPr id="13" name="Picture 12">
            <a:extLst>
              <a:ext uri="{FF2B5EF4-FFF2-40B4-BE49-F238E27FC236}">
                <a16:creationId xmlns:a16="http://schemas.microsoft.com/office/drawing/2014/main" id="{EF8FE87A-4233-87C8-19CF-C16CB1607EDA}"/>
              </a:ext>
            </a:extLst>
          </p:cNvPr>
          <p:cNvPicPr>
            <a:picLocks noChangeAspect="1"/>
          </p:cNvPicPr>
          <p:nvPr/>
        </p:nvPicPr>
        <p:blipFill>
          <a:blip r:embed="rId5"/>
          <a:stretch>
            <a:fillRect/>
          </a:stretch>
        </p:blipFill>
        <p:spPr>
          <a:xfrm>
            <a:off x="0" y="314325"/>
            <a:ext cx="12153900" cy="6543675"/>
          </a:xfrm>
          <a:prstGeom prst="rect">
            <a:avLst/>
          </a:prstGeom>
        </p:spPr>
      </p:pic>
    </p:spTree>
    <p:extLst>
      <p:ext uri="{BB962C8B-B14F-4D97-AF65-F5344CB8AC3E}">
        <p14:creationId xmlns:p14="http://schemas.microsoft.com/office/powerpoint/2010/main" val="228021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23"/>
        <p:cNvGrpSpPr/>
        <p:nvPr/>
      </p:nvGrpSpPr>
      <p:grpSpPr>
        <a:xfrm>
          <a:off x="0" y="0"/>
          <a:ext cx="0" cy="0"/>
          <a:chOff x="0" y="0"/>
          <a:chExt cx="0" cy="0"/>
        </a:xfrm>
      </p:grpSpPr>
      <p:pic>
        <p:nvPicPr>
          <p:cNvPr id="4" name="Picture 3">
            <a:extLst>
              <a:ext uri="{FF2B5EF4-FFF2-40B4-BE49-F238E27FC236}">
                <a16:creationId xmlns:a16="http://schemas.microsoft.com/office/drawing/2014/main" id="{1ACEB5CA-9569-8125-CDCC-AD7D00E4D765}"/>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8100" y="314325"/>
            <a:ext cx="12153900" cy="6543675"/>
          </a:xfrm>
          <a:prstGeom prst="rect">
            <a:avLst/>
          </a:prstGeom>
        </p:spPr>
      </p:pic>
      <p:pic>
        <p:nvPicPr>
          <p:cNvPr id="5" name="Picture 4">
            <a:extLst>
              <a:ext uri="{FF2B5EF4-FFF2-40B4-BE49-F238E27FC236}">
                <a16:creationId xmlns:a16="http://schemas.microsoft.com/office/drawing/2014/main" id="{67351084-7748-4A6D-A8F8-93C841C37152}"/>
              </a:ext>
            </a:extLst>
          </p:cNvPr>
          <p:cNvPicPr>
            <a:picLocks noChangeAspect="1"/>
          </p:cNvPicPr>
          <p:nvPr/>
        </p:nvPicPr>
        <p:blipFill>
          <a:blip r:embed="rId5"/>
          <a:stretch>
            <a:fillRect/>
          </a:stretch>
        </p:blipFill>
        <p:spPr>
          <a:xfrm>
            <a:off x="38100" y="314325"/>
            <a:ext cx="12153900" cy="6543675"/>
          </a:xfrm>
          <a:prstGeom prst="rect">
            <a:avLst/>
          </a:prstGeom>
        </p:spPr>
      </p:pic>
    </p:spTree>
    <p:extLst>
      <p:ext uri="{BB962C8B-B14F-4D97-AF65-F5344CB8AC3E}">
        <p14:creationId xmlns:p14="http://schemas.microsoft.com/office/powerpoint/2010/main" val="285585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23"/>
        <p:cNvGrpSpPr/>
        <p:nvPr/>
      </p:nvGrpSpPr>
      <p:grpSpPr>
        <a:xfrm>
          <a:off x="0" y="0"/>
          <a:ext cx="0" cy="0"/>
          <a:chOff x="0" y="0"/>
          <a:chExt cx="0" cy="0"/>
        </a:xfrm>
      </p:grpSpPr>
      <p:pic>
        <p:nvPicPr>
          <p:cNvPr id="4" name="Picture 3">
            <a:extLst>
              <a:ext uri="{FF2B5EF4-FFF2-40B4-BE49-F238E27FC236}">
                <a16:creationId xmlns:a16="http://schemas.microsoft.com/office/drawing/2014/main" id="{1ACEB5CA-9569-8125-CDCC-AD7D00E4D765}"/>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0"/>
            <a:ext cx="12737712" cy="6858000"/>
          </a:xfrm>
          <a:prstGeom prst="rect">
            <a:avLst/>
          </a:prstGeom>
        </p:spPr>
      </p:pic>
      <p:pic>
        <p:nvPicPr>
          <p:cNvPr id="5" name="Picture 4">
            <a:extLst>
              <a:ext uri="{FF2B5EF4-FFF2-40B4-BE49-F238E27FC236}">
                <a16:creationId xmlns:a16="http://schemas.microsoft.com/office/drawing/2014/main" id="{67351084-7748-4A6D-A8F8-93C841C37152}"/>
              </a:ext>
            </a:extLst>
          </p:cNvPr>
          <p:cNvPicPr>
            <a:picLocks noChangeAspect="1"/>
          </p:cNvPicPr>
          <p:nvPr/>
        </p:nvPicPr>
        <p:blipFill rotWithShape="1">
          <a:blip r:embed="rId5"/>
          <a:srcRect r="37105"/>
          <a:stretch/>
        </p:blipFill>
        <p:spPr>
          <a:xfrm>
            <a:off x="0" y="0"/>
            <a:ext cx="8011391" cy="6858000"/>
          </a:xfrm>
          <a:prstGeom prst="rect">
            <a:avLst/>
          </a:prstGeom>
        </p:spPr>
      </p:pic>
    </p:spTree>
    <p:extLst>
      <p:ext uri="{BB962C8B-B14F-4D97-AF65-F5344CB8AC3E}">
        <p14:creationId xmlns:p14="http://schemas.microsoft.com/office/powerpoint/2010/main" val="1520237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23"/>
        <p:cNvGrpSpPr/>
        <p:nvPr/>
      </p:nvGrpSpPr>
      <p:grpSpPr>
        <a:xfrm>
          <a:off x="0" y="0"/>
          <a:ext cx="0" cy="0"/>
          <a:chOff x="0" y="0"/>
          <a:chExt cx="0" cy="0"/>
        </a:xfrm>
      </p:grpSpPr>
      <p:pic>
        <p:nvPicPr>
          <p:cNvPr id="4" name="Picture 3">
            <a:extLst>
              <a:ext uri="{FF2B5EF4-FFF2-40B4-BE49-F238E27FC236}">
                <a16:creationId xmlns:a16="http://schemas.microsoft.com/office/drawing/2014/main" id="{1ACEB5CA-9569-8125-CDCC-AD7D00E4D765}"/>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46809" y="-1091046"/>
            <a:ext cx="12737712" cy="6858000"/>
          </a:xfrm>
          <a:prstGeom prst="rect">
            <a:avLst/>
          </a:prstGeom>
        </p:spPr>
      </p:pic>
      <p:pic>
        <p:nvPicPr>
          <p:cNvPr id="5" name="Picture 4">
            <a:extLst>
              <a:ext uri="{FF2B5EF4-FFF2-40B4-BE49-F238E27FC236}">
                <a16:creationId xmlns:a16="http://schemas.microsoft.com/office/drawing/2014/main" id="{67351084-7748-4A6D-A8F8-93C841C37152}"/>
              </a:ext>
            </a:extLst>
          </p:cNvPr>
          <p:cNvPicPr>
            <a:picLocks noChangeAspect="1"/>
          </p:cNvPicPr>
          <p:nvPr/>
        </p:nvPicPr>
        <p:blipFill rotWithShape="1">
          <a:blip r:embed="rId5"/>
          <a:srcRect l="41358" t="55303" r="37106"/>
          <a:stretch/>
        </p:blipFill>
        <p:spPr>
          <a:xfrm>
            <a:off x="4821382" y="2701636"/>
            <a:ext cx="2743200" cy="3065318"/>
          </a:xfrm>
          <a:prstGeom prst="rect">
            <a:avLst/>
          </a:prstGeom>
        </p:spPr>
      </p:pic>
    </p:spTree>
    <p:extLst>
      <p:ext uri="{BB962C8B-B14F-4D97-AF65-F5344CB8AC3E}">
        <p14:creationId xmlns:p14="http://schemas.microsoft.com/office/powerpoint/2010/main" val="198784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23"/>
        <p:cNvGrpSpPr/>
        <p:nvPr/>
      </p:nvGrpSpPr>
      <p:grpSpPr>
        <a:xfrm>
          <a:off x="0" y="0"/>
          <a:ext cx="0" cy="0"/>
          <a:chOff x="0" y="0"/>
          <a:chExt cx="0" cy="0"/>
        </a:xfrm>
      </p:grpSpPr>
      <p:pic>
        <p:nvPicPr>
          <p:cNvPr id="4" name="Picture 3">
            <a:extLst>
              <a:ext uri="{FF2B5EF4-FFF2-40B4-BE49-F238E27FC236}">
                <a16:creationId xmlns:a16="http://schemas.microsoft.com/office/drawing/2014/main" id="{1ACEB5CA-9569-8125-CDCC-AD7D00E4D765}"/>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015836" y="0"/>
            <a:ext cx="12737712" cy="6858000"/>
          </a:xfrm>
          <a:prstGeom prst="rect">
            <a:avLst/>
          </a:prstGeom>
        </p:spPr>
      </p:pic>
      <p:pic>
        <p:nvPicPr>
          <p:cNvPr id="5" name="Picture 4">
            <a:extLst>
              <a:ext uri="{FF2B5EF4-FFF2-40B4-BE49-F238E27FC236}">
                <a16:creationId xmlns:a16="http://schemas.microsoft.com/office/drawing/2014/main" id="{67351084-7748-4A6D-A8F8-93C841C37152}"/>
              </a:ext>
            </a:extLst>
          </p:cNvPr>
          <p:cNvPicPr>
            <a:picLocks noChangeAspect="1"/>
          </p:cNvPicPr>
          <p:nvPr/>
        </p:nvPicPr>
        <p:blipFill rotWithShape="1">
          <a:blip r:embed="rId5"/>
          <a:srcRect l="62242" r="1" b="46212"/>
          <a:stretch/>
        </p:blipFill>
        <p:spPr>
          <a:xfrm>
            <a:off x="5912427" y="0"/>
            <a:ext cx="4809449" cy="3688773"/>
          </a:xfrm>
          <a:prstGeom prst="rect">
            <a:avLst/>
          </a:prstGeom>
        </p:spPr>
      </p:pic>
    </p:spTree>
    <p:extLst>
      <p:ext uri="{BB962C8B-B14F-4D97-AF65-F5344CB8AC3E}">
        <p14:creationId xmlns:p14="http://schemas.microsoft.com/office/powerpoint/2010/main" val="3008464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23"/>
        <p:cNvGrpSpPr/>
        <p:nvPr/>
      </p:nvGrpSpPr>
      <p:grpSpPr>
        <a:xfrm>
          <a:off x="0" y="0"/>
          <a:ext cx="0" cy="0"/>
          <a:chOff x="0" y="0"/>
          <a:chExt cx="0" cy="0"/>
        </a:xfrm>
      </p:grpSpPr>
      <p:pic>
        <p:nvPicPr>
          <p:cNvPr id="4" name="Picture 3">
            <a:extLst>
              <a:ext uri="{FF2B5EF4-FFF2-40B4-BE49-F238E27FC236}">
                <a16:creationId xmlns:a16="http://schemas.microsoft.com/office/drawing/2014/main" id="{1ACEB5CA-9569-8125-CDCC-AD7D00E4D765}"/>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075709" y="-509155"/>
            <a:ext cx="12737712" cy="6858000"/>
          </a:xfrm>
          <a:prstGeom prst="rect">
            <a:avLst/>
          </a:prstGeom>
        </p:spPr>
      </p:pic>
      <p:pic>
        <p:nvPicPr>
          <p:cNvPr id="5" name="Picture 4">
            <a:extLst>
              <a:ext uri="{FF2B5EF4-FFF2-40B4-BE49-F238E27FC236}">
                <a16:creationId xmlns:a16="http://schemas.microsoft.com/office/drawing/2014/main" id="{67351084-7748-4A6D-A8F8-93C841C37152}"/>
              </a:ext>
            </a:extLst>
          </p:cNvPr>
          <p:cNvPicPr>
            <a:picLocks noChangeAspect="1"/>
          </p:cNvPicPr>
          <p:nvPr/>
        </p:nvPicPr>
        <p:blipFill rotWithShape="1">
          <a:blip r:embed="rId5"/>
          <a:srcRect l="62242" t="52576" r="1"/>
          <a:stretch/>
        </p:blipFill>
        <p:spPr>
          <a:xfrm>
            <a:off x="4852554" y="3096491"/>
            <a:ext cx="4809449" cy="3252354"/>
          </a:xfrm>
          <a:prstGeom prst="rect">
            <a:avLst/>
          </a:prstGeom>
        </p:spPr>
      </p:pic>
    </p:spTree>
    <p:extLst>
      <p:ext uri="{BB962C8B-B14F-4D97-AF65-F5344CB8AC3E}">
        <p14:creationId xmlns:p14="http://schemas.microsoft.com/office/powerpoint/2010/main" val="786765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23"/>
        <p:cNvGrpSpPr/>
        <p:nvPr/>
      </p:nvGrpSpPr>
      <p:grpSpPr>
        <a:xfrm>
          <a:off x="0" y="0"/>
          <a:ext cx="0" cy="0"/>
          <a:chOff x="0" y="0"/>
          <a:chExt cx="0" cy="0"/>
        </a:xfrm>
      </p:grpSpPr>
      <p:pic>
        <p:nvPicPr>
          <p:cNvPr id="4" name="Picture 3">
            <a:extLst>
              <a:ext uri="{FF2B5EF4-FFF2-40B4-BE49-F238E27FC236}">
                <a16:creationId xmlns:a16="http://schemas.microsoft.com/office/drawing/2014/main" id="{1ACEB5CA-9569-8125-CDCC-AD7D00E4D765}"/>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8100" y="314325"/>
            <a:ext cx="12153900" cy="6543675"/>
          </a:xfrm>
          <a:prstGeom prst="rect">
            <a:avLst/>
          </a:prstGeom>
        </p:spPr>
      </p:pic>
      <p:pic>
        <p:nvPicPr>
          <p:cNvPr id="5" name="Picture 4">
            <a:extLst>
              <a:ext uri="{FF2B5EF4-FFF2-40B4-BE49-F238E27FC236}">
                <a16:creationId xmlns:a16="http://schemas.microsoft.com/office/drawing/2014/main" id="{67351084-7748-4A6D-A8F8-93C841C37152}"/>
              </a:ext>
            </a:extLst>
          </p:cNvPr>
          <p:cNvPicPr>
            <a:picLocks noChangeAspect="1"/>
          </p:cNvPicPr>
          <p:nvPr/>
        </p:nvPicPr>
        <p:blipFill>
          <a:blip r:embed="rId5"/>
          <a:stretch>
            <a:fillRect/>
          </a:stretch>
        </p:blipFill>
        <p:spPr>
          <a:xfrm>
            <a:off x="38100" y="314325"/>
            <a:ext cx="12153900" cy="6543675"/>
          </a:xfrm>
          <a:prstGeom prst="rect">
            <a:avLst/>
          </a:prstGeom>
        </p:spPr>
      </p:pic>
    </p:spTree>
    <p:extLst>
      <p:ext uri="{BB962C8B-B14F-4D97-AF65-F5344CB8AC3E}">
        <p14:creationId xmlns:p14="http://schemas.microsoft.com/office/powerpoint/2010/main" val="3806248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pic>
        <p:nvPicPr>
          <p:cNvPr id="10" name="Picture 9">
            <a:extLst>
              <a:ext uri="{FF2B5EF4-FFF2-40B4-BE49-F238E27FC236}">
                <a16:creationId xmlns:a16="http://schemas.microsoft.com/office/drawing/2014/main" id="{A4AB41E0-D227-AA4A-8469-A61538F8C7DF}"/>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artisticCrisscrossEtching/>
                    </a14:imgEffect>
                    <a14:imgEffect>
                      <a14:sharpenSoften amount="-50000"/>
                    </a14:imgEffect>
                    <a14:imgEffect>
                      <a14:colorTemperature colorTemp="5900"/>
                    </a14:imgEffect>
                    <a14:imgEffect>
                      <a14:brightnessContrast bright="20000"/>
                    </a14:imgEffect>
                  </a14:imgLayer>
                </a14:imgProps>
              </a:ext>
            </a:extLst>
          </a:blip>
          <a:stretch>
            <a:fillRect/>
          </a:stretch>
        </p:blipFill>
        <p:spPr>
          <a:xfrm>
            <a:off x="0" y="-1153394"/>
            <a:ext cx="12470767" cy="6870123"/>
          </a:xfrm>
          <a:prstGeom prst="rect">
            <a:avLst/>
          </a:prstGeom>
        </p:spPr>
      </p:pic>
      <p:pic>
        <p:nvPicPr>
          <p:cNvPr id="12" name="Picture 11">
            <a:extLst>
              <a:ext uri="{FF2B5EF4-FFF2-40B4-BE49-F238E27FC236}">
                <a16:creationId xmlns:a16="http://schemas.microsoft.com/office/drawing/2014/main" id="{87E1C8C6-D8D6-0BCC-5581-1C6A4183BE7F}"/>
              </a:ext>
            </a:extLst>
          </p:cNvPr>
          <p:cNvPicPr>
            <a:picLocks noChangeAspect="1"/>
          </p:cNvPicPr>
          <p:nvPr/>
        </p:nvPicPr>
        <p:blipFill rotWithShape="1">
          <a:blip r:embed="rId5"/>
          <a:srcRect t="47945" b="176"/>
          <a:stretch/>
        </p:blipFill>
        <p:spPr>
          <a:xfrm>
            <a:off x="0" y="2140524"/>
            <a:ext cx="12470767" cy="3564082"/>
          </a:xfrm>
          <a:prstGeom prst="rect">
            <a:avLst/>
          </a:prstGeom>
        </p:spPr>
      </p:pic>
    </p:spTree>
    <p:extLst>
      <p:ext uri="{BB962C8B-B14F-4D97-AF65-F5344CB8AC3E}">
        <p14:creationId xmlns:p14="http://schemas.microsoft.com/office/powerpoint/2010/main" val="3356362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pic>
        <p:nvPicPr>
          <p:cNvPr id="12" name="Picture 11">
            <a:extLst>
              <a:ext uri="{FF2B5EF4-FFF2-40B4-BE49-F238E27FC236}">
                <a16:creationId xmlns:a16="http://schemas.microsoft.com/office/drawing/2014/main" id="{A7949683-5690-6EA4-E262-2A88273C09AC}"/>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314325"/>
            <a:ext cx="12153900" cy="6543675"/>
          </a:xfrm>
          <a:prstGeom prst="rect">
            <a:avLst/>
          </a:prstGeom>
        </p:spPr>
      </p:pic>
      <p:pic>
        <p:nvPicPr>
          <p:cNvPr id="13" name="Picture 12">
            <a:extLst>
              <a:ext uri="{FF2B5EF4-FFF2-40B4-BE49-F238E27FC236}">
                <a16:creationId xmlns:a16="http://schemas.microsoft.com/office/drawing/2014/main" id="{5FEF7DA9-D9E7-5E76-104A-5F86115870A7}"/>
              </a:ext>
            </a:extLst>
          </p:cNvPr>
          <p:cNvPicPr>
            <a:picLocks noChangeAspect="1"/>
          </p:cNvPicPr>
          <p:nvPr/>
        </p:nvPicPr>
        <p:blipFill>
          <a:blip r:embed="rId5"/>
          <a:stretch>
            <a:fillRect/>
          </a:stretch>
        </p:blipFill>
        <p:spPr>
          <a:xfrm>
            <a:off x="0" y="314325"/>
            <a:ext cx="12153900" cy="65436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pic>
        <p:nvPicPr>
          <p:cNvPr id="12" name="Picture 11">
            <a:extLst>
              <a:ext uri="{FF2B5EF4-FFF2-40B4-BE49-F238E27FC236}">
                <a16:creationId xmlns:a16="http://schemas.microsoft.com/office/drawing/2014/main" id="{A7949683-5690-6EA4-E262-2A88273C09AC}"/>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314325"/>
            <a:ext cx="12153900" cy="6543675"/>
          </a:xfrm>
          <a:prstGeom prst="rect">
            <a:avLst/>
          </a:prstGeom>
        </p:spPr>
      </p:pic>
      <p:pic>
        <p:nvPicPr>
          <p:cNvPr id="13" name="Picture 12">
            <a:extLst>
              <a:ext uri="{FF2B5EF4-FFF2-40B4-BE49-F238E27FC236}">
                <a16:creationId xmlns:a16="http://schemas.microsoft.com/office/drawing/2014/main" id="{5FEF7DA9-D9E7-5E76-104A-5F86115870A7}"/>
              </a:ext>
            </a:extLst>
          </p:cNvPr>
          <p:cNvPicPr>
            <a:picLocks noChangeAspect="1"/>
          </p:cNvPicPr>
          <p:nvPr/>
        </p:nvPicPr>
        <p:blipFill rotWithShape="1">
          <a:blip r:embed="rId5"/>
          <a:srcRect t="16316" r="55372"/>
          <a:stretch/>
        </p:blipFill>
        <p:spPr>
          <a:xfrm>
            <a:off x="-1" y="-2747"/>
            <a:ext cx="6795655" cy="6860747"/>
          </a:xfrm>
          <a:prstGeom prst="rect">
            <a:avLst/>
          </a:prstGeom>
        </p:spPr>
      </p:pic>
    </p:spTree>
    <p:extLst>
      <p:ext uri="{BB962C8B-B14F-4D97-AF65-F5344CB8AC3E}">
        <p14:creationId xmlns:p14="http://schemas.microsoft.com/office/powerpoint/2010/main" val="2226436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pic>
        <p:nvPicPr>
          <p:cNvPr id="12" name="Picture 11">
            <a:extLst>
              <a:ext uri="{FF2B5EF4-FFF2-40B4-BE49-F238E27FC236}">
                <a16:creationId xmlns:a16="http://schemas.microsoft.com/office/drawing/2014/main" id="{A7949683-5690-6EA4-E262-2A88273C09AC}"/>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381991" y="137679"/>
            <a:ext cx="12153900" cy="6543675"/>
          </a:xfrm>
          <a:prstGeom prst="rect">
            <a:avLst/>
          </a:prstGeom>
        </p:spPr>
      </p:pic>
      <p:pic>
        <p:nvPicPr>
          <p:cNvPr id="13" name="Picture 12">
            <a:extLst>
              <a:ext uri="{FF2B5EF4-FFF2-40B4-BE49-F238E27FC236}">
                <a16:creationId xmlns:a16="http://schemas.microsoft.com/office/drawing/2014/main" id="{5FEF7DA9-D9E7-5E76-104A-5F86115870A7}"/>
              </a:ext>
            </a:extLst>
          </p:cNvPr>
          <p:cNvPicPr>
            <a:picLocks noChangeAspect="1"/>
          </p:cNvPicPr>
          <p:nvPr/>
        </p:nvPicPr>
        <p:blipFill rotWithShape="1">
          <a:blip r:embed="rId5"/>
          <a:srcRect l="45037" t="16316" r="14020"/>
          <a:stretch/>
        </p:blipFill>
        <p:spPr>
          <a:xfrm>
            <a:off x="5476008" y="-179393"/>
            <a:ext cx="6234545" cy="6860747"/>
          </a:xfrm>
          <a:prstGeom prst="rect">
            <a:avLst/>
          </a:prstGeom>
        </p:spPr>
      </p:pic>
    </p:spTree>
    <p:extLst>
      <p:ext uri="{BB962C8B-B14F-4D97-AF65-F5344CB8AC3E}">
        <p14:creationId xmlns:p14="http://schemas.microsoft.com/office/powerpoint/2010/main" val="3260193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pic>
        <p:nvPicPr>
          <p:cNvPr id="12" name="Picture 11">
            <a:extLst>
              <a:ext uri="{FF2B5EF4-FFF2-40B4-BE49-F238E27FC236}">
                <a16:creationId xmlns:a16="http://schemas.microsoft.com/office/drawing/2014/main" id="{A7949683-5690-6EA4-E262-2A88273C09AC}"/>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314325"/>
            <a:ext cx="12153900" cy="6543675"/>
          </a:xfrm>
          <a:prstGeom prst="rect">
            <a:avLst/>
          </a:prstGeom>
        </p:spPr>
      </p:pic>
      <p:pic>
        <p:nvPicPr>
          <p:cNvPr id="13" name="Picture 12">
            <a:extLst>
              <a:ext uri="{FF2B5EF4-FFF2-40B4-BE49-F238E27FC236}">
                <a16:creationId xmlns:a16="http://schemas.microsoft.com/office/drawing/2014/main" id="{5FEF7DA9-D9E7-5E76-104A-5F86115870A7}"/>
              </a:ext>
            </a:extLst>
          </p:cNvPr>
          <p:cNvPicPr>
            <a:picLocks noChangeAspect="1"/>
          </p:cNvPicPr>
          <p:nvPr/>
        </p:nvPicPr>
        <p:blipFill>
          <a:blip r:embed="rId5"/>
          <a:stretch>
            <a:fillRect/>
          </a:stretch>
        </p:blipFill>
        <p:spPr>
          <a:xfrm>
            <a:off x="0" y="314325"/>
            <a:ext cx="12153900" cy="6543675"/>
          </a:xfrm>
          <a:prstGeom prst="rect">
            <a:avLst/>
          </a:prstGeom>
        </p:spPr>
      </p:pic>
    </p:spTree>
    <p:extLst>
      <p:ext uri="{BB962C8B-B14F-4D97-AF65-F5344CB8AC3E}">
        <p14:creationId xmlns:p14="http://schemas.microsoft.com/office/powerpoint/2010/main" val="895557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3"/>
          <p:cNvSpPr txBox="1">
            <a:spLocks noGrp="1"/>
          </p:cNvSpPr>
          <p:nvPr>
            <p:ph type="title"/>
          </p:nvPr>
        </p:nvSpPr>
        <p:spPr>
          <a:xfrm>
            <a:off x="381000" y="914402"/>
            <a:ext cx="11140440" cy="3759833"/>
          </a:xfrm>
          <a:prstGeom prst="rect">
            <a:avLst/>
          </a:prstGeom>
          <a:noFill/>
          <a:ln>
            <a:noFill/>
          </a:ln>
        </p:spPr>
        <p:txBody>
          <a:bodyPr spcFirstLastPara="1" wrap="square" lIns="91425" tIns="45700" rIns="91425" bIns="45700" anchor="ctr" anchorCtr="0">
            <a:noAutofit/>
          </a:bodyPr>
          <a:lstStyle/>
          <a:p>
            <a:pPr lvl="0"/>
            <a:r>
              <a:rPr lang="en-US" dirty="0"/>
              <a:t>Thank you</a:t>
            </a:r>
          </a:p>
        </p:txBody>
      </p:sp>
      <p:sp>
        <p:nvSpPr>
          <p:cNvPr id="894" name="Google Shape;894;p3"/>
          <p:cNvSpPr txBox="1">
            <a:spLocks noGrp="1"/>
          </p:cNvSpPr>
          <p:nvPr>
            <p:ph type="body" idx="1"/>
          </p:nvPr>
        </p:nvSpPr>
        <p:spPr>
          <a:xfrm>
            <a:off x="381024" y="4724783"/>
            <a:ext cx="8833455" cy="405636"/>
          </a:xfrm>
          <a:prstGeom prst="rect">
            <a:avLst/>
          </a:prstGeom>
          <a:noFill/>
          <a:ln>
            <a:noFill/>
          </a:ln>
        </p:spPr>
        <p:txBody>
          <a:bodyPr spcFirstLastPara="1" wrap="square" lIns="91425" tIns="45700" rIns="91425" bIns="45700" anchor="b" anchorCtr="0">
            <a:noAutofit/>
          </a:bodyPr>
          <a:lstStyle/>
          <a:p>
            <a:pPr marL="457200" lvl="0" indent="-228600" algn="l" rtl="0">
              <a:lnSpc>
                <a:spcPct val="100000"/>
              </a:lnSpc>
              <a:spcBef>
                <a:spcPts val="320"/>
              </a:spcBef>
              <a:spcAft>
                <a:spcPts val="0"/>
              </a:spcAft>
              <a:buClr>
                <a:schemeClr val="lt1"/>
              </a:buClr>
              <a:buSzPts val="1600"/>
              <a:buNone/>
            </a:pPr>
            <a:r>
              <a:rPr lang="en-US" dirty="0"/>
              <a:t>Richard Kanagaraj Samuel</a:t>
            </a:r>
            <a:endParaRPr dirty="0"/>
          </a:p>
        </p:txBody>
      </p:sp>
      <p:sp>
        <p:nvSpPr>
          <p:cNvPr id="895" name="Google Shape;895;p3"/>
          <p:cNvSpPr txBox="1">
            <a:spLocks noGrp="1"/>
          </p:cNvSpPr>
          <p:nvPr>
            <p:ph type="body" idx="2"/>
          </p:nvPr>
        </p:nvSpPr>
        <p:spPr>
          <a:xfrm>
            <a:off x="381024" y="5180970"/>
            <a:ext cx="8833455" cy="322184"/>
          </a:xfrm>
          <a:prstGeom prst="rect">
            <a:avLst/>
          </a:prstGeom>
          <a:noFill/>
          <a:ln>
            <a:noFill/>
          </a:ln>
        </p:spPr>
        <p:txBody>
          <a:bodyPr spcFirstLastPara="1" wrap="square" lIns="91425" tIns="45700" rIns="91425" bIns="45700" anchor="b" anchorCtr="0">
            <a:noAutofit/>
          </a:bodyPr>
          <a:lstStyle/>
          <a:p>
            <a:pPr marL="457200" lvl="0" indent="-228600" algn="l" rtl="0">
              <a:lnSpc>
                <a:spcPct val="100000"/>
              </a:lnSpc>
              <a:spcBef>
                <a:spcPts val="280"/>
              </a:spcBef>
              <a:spcAft>
                <a:spcPts val="0"/>
              </a:spcAft>
              <a:buClr>
                <a:schemeClr val="lt1"/>
              </a:buClr>
              <a:buSzPts val="1400"/>
              <a:buNone/>
            </a:pPr>
            <a:r>
              <a:rPr lang="en-US" dirty="0"/>
              <a:t>Jun 9</a:t>
            </a:r>
            <a:r>
              <a:rPr lang="en-US" baseline="30000" dirty="0"/>
              <a:t>th</a:t>
            </a:r>
            <a:r>
              <a:rPr lang="en-US" dirty="0"/>
              <a:t>, 2024</a:t>
            </a:r>
          </a:p>
        </p:txBody>
      </p:sp>
    </p:spTree>
    <p:extLst>
      <p:ext uri="{BB962C8B-B14F-4D97-AF65-F5344CB8AC3E}">
        <p14:creationId xmlns:p14="http://schemas.microsoft.com/office/powerpoint/2010/main" val="3696689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1774"/>
        <p:cNvGrpSpPr/>
        <p:nvPr/>
      </p:nvGrpSpPr>
      <p:grpSpPr>
        <a:xfrm>
          <a:off x="0" y="0"/>
          <a:ext cx="0" cy="0"/>
          <a:chOff x="0" y="0"/>
          <a:chExt cx="0" cy="0"/>
        </a:xfrm>
      </p:grpSpPr>
      <p:grpSp>
        <p:nvGrpSpPr>
          <p:cNvPr id="5" name="Group 21"/>
          <p:cNvGrpSpPr/>
          <p:nvPr/>
        </p:nvGrpSpPr>
        <p:grpSpPr>
          <a:xfrm>
            <a:off x="648413" y="1691076"/>
            <a:ext cx="10078726" cy="4287057"/>
            <a:chOff x="533400" y="1635125"/>
            <a:chExt cx="4072268" cy="2303462"/>
          </a:xfrm>
        </p:grpSpPr>
        <p:sp>
          <p:nvSpPr>
            <p:cNvPr id="6" name="AutoShape 3"/>
            <p:cNvSpPr>
              <a:spLocks noChangeArrowheads="1"/>
            </p:cNvSpPr>
            <p:nvPr/>
          </p:nvSpPr>
          <p:spPr bwMode="auto">
            <a:xfrm rot="16200000" flipH="1">
              <a:off x="1322388" y="849313"/>
              <a:ext cx="420687" cy="1992313"/>
            </a:xfrm>
            <a:prstGeom prst="homePlate">
              <a:avLst>
                <a:gd name="adj" fmla="val 30944"/>
              </a:avLst>
            </a:prstGeom>
            <a:solidFill>
              <a:schemeClr val="accent1"/>
            </a:solidFill>
            <a:ln w="12700">
              <a:noFill/>
              <a:miter lim="800000"/>
              <a:headEnd/>
              <a:tailEnd/>
            </a:ln>
          </p:spPr>
          <p:txBody>
            <a:bodyPr vert="eaVert" lIns="52153" tIns="54000" rIns="108000" bIns="52153">
              <a:noAutofit/>
            </a:bodyPr>
            <a:lstStyle/>
            <a:p>
              <a:pPr marL="228594" lvl="0" algn="ctr">
                <a:spcBef>
                  <a:spcPts val="270"/>
                </a:spcBef>
                <a:buSzPts val="1148"/>
              </a:pPr>
              <a:r>
                <a:rPr lang="en-US" sz="1800" dirty="0">
                  <a:solidFill>
                    <a:schemeClr val="bg1"/>
                  </a:solidFill>
                </a:rPr>
                <a:t>Further work</a:t>
              </a:r>
            </a:p>
          </p:txBody>
        </p:sp>
        <p:sp>
          <p:nvSpPr>
            <p:cNvPr id="7" name="Freeform 4"/>
            <p:cNvSpPr>
              <a:spLocks/>
            </p:cNvSpPr>
            <p:nvPr/>
          </p:nvSpPr>
          <p:spPr bwMode="auto">
            <a:xfrm>
              <a:off x="533400" y="2000250"/>
              <a:ext cx="1995487" cy="1938337"/>
            </a:xfrm>
            <a:custGeom>
              <a:avLst/>
              <a:gdLst>
                <a:gd name="T0" fmla="*/ 2147483647 w 1590"/>
                <a:gd name="T1" fmla="*/ 0 h 1901"/>
                <a:gd name="T2" fmla="*/ 2147483647 w 1590"/>
                <a:gd name="T3" fmla="*/ 2147483647 h 1901"/>
                <a:gd name="T4" fmla="*/ 2147483647 w 1590"/>
                <a:gd name="T5" fmla="*/ 0 h 1901"/>
                <a:gd name="T6" fmla="*/ 2147483647 w 1590"/>
                <a:gd name="T7" fmla="*/ 2147483647 h 1901"/>
                <a:gd name="T8" fmla="*/ 0 w 1590"/>
                <a:gd name="T9" fmla="*/ 2147483647 h 1901"/>
                <a:gd name="T10" fmla="*/ 2147483647 w 1590"/>
                <a:gd name="T11" fmla="*/ 2147483647 h 1901"/>
                <a:gd name="T12" fmla="*/ 2147483647 w 1590"/>
                <a:gd name="T13" fmla="*/ 2147483647 h 1901"/>
                <a:gd name="T14" fmla="*/ 2147483647 w 1590"/>
                <a:gd name="T15" fmla="*/ 2147483647 h 1901"/>
                <a:gd name="T16" fmla="*/ 2147483647 w 1590"/>
                <a:gd name="T17" fmla="*/ 0 h 19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90"/>
                <a:gd name="T28" fmla="*/ 0 h 1901"/>
                <a:gd name="T29" fmla="*/ 1590 w 1590"/>
                <a:gd name="T30" fmla="*/ 1901 h 19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90" h="1901">
                  <a:moveTo>
                    <a:pt x="4" y="0"/>
                  </a:moveTo>
                  <a:lnTo>
                    <a:pt x="797" y="127"/>
                  </a:lnTo>
                  <a:lnTo>
                    <a:pt x="1589" y="0"/>
                  </a:lnTo>
                  <a:lnTo>
                    <a:pt x="1589" y="1900"/>
                  </a:lnTo>
                  <a:lnTo>
                    <a:pt x="0" y="1900"/>
                  </a:lnTo>
                  <a:lnTo>
                    <a:pt x="24" y="1900"/>
                  </a:lnTo>
                  <a:lnTo>
                    <a:pt x="8" y="1900"/>
                  </a:lnTo>
                  <a:lnTo>
                    <a:pt x="4" y="1900"/>
                  </a:lnTo>
                  <a:lnTo>
                    <a:pt x="4" y="0"/>
                  </a:lnTo>
                </a:path>
              </a:pathLst>
            </a:custGeom>
            <a:noFill/>
            <a:ln w="12700" cap="rnd">
              <a:solidFill>
                <a:schemeClr val="tx2">
                  <a:lumMod val="50000"/>
                </a:schemeClr>
              </a:solidFill>
              <a:round/>
              <a:headEnd/>
              <a:tailEnd/>
            </a:ln>
          </p:spPr>
          <p:txBody>
            <a:bodyPr lIns="52153" tIns="52153" rIns="52153" bIns="52153">
              <a:noAutofit/>
            </a:bodyPr>
            <a:lstStyle/>
            <a:p>
              <a:pPr defTabSz="1042988">
                <a:spcAft>
                  <a:spcPct val="0"/>
                </a:spcAft>
                <a:buClrTx/>
                <a:buSzTx/>
                <a:buFontTx/>
                <a:buNone/>
              </a:pPr>
              <a:endParaRPr lang="en-GB" sz="1200" dirty="0">
                <a:solidFill>
                  <a:schemeClr val="bg1"/>
                </a:solidFill>
                <a:latin typeface="+mj-lt"/>
                <a:cs typeface="Arial" pitchFamily="34" charset="0"/>
              </a:endParaRPr>
            </a:p>
          </p:txBody>
        </p:sp>
        <p:sp>
          <p:nvSpPr>
            <p:cNvPr id="8" name="Rectangle 12"/>
            <p:cNvSpPr txBox="1">
              <a:spLocks noChangeArrowheads="1"/>
            </p:cNvSpPr>
            <p:nvPr/>
          </p:nvSpPr>
          <p:spPr>
            <a:xfrm>
              <a:off x="623887" y="2158169"/>
              <a:ext cx="1814512" cy="1706177"/>
            </a:xfrm>
            <a:prstGeom prst="rect">
              <a:avLst/>
            </a:prstGeom>
            <a:noFill/>
            <a:ln w="12700">
              <a:noFill/>
            </a:ln>
          </p:spPr>
          <p:txBody>
            <a:bodyPr lIns="0" tIns="0" rIns="0" bIns="0">
              <a:noAutofit/>
            </a:bodyPr>
            <a:lstStyle/>
            <a:p>
              <a:pPr marL="457200" lvl="0" indent="-301498">
                <a:spcBef>
                  <a:spcPts val="270"/>
                </a:spcBef>
                <a:buClr>
                  <a:srgbClr val="595959"/>
                </a:buClr>
                <a:buSzPts val="1148"/>
                <a:buFont typeface="Noto Sans Symbols"/>
                <a:buChar char="▪"/>
              </a:pPr>
              <a:r>
                <a:rPr lang="en-US" sz="1600" dirty="0"/>
                <a:t>Explore integration of </a:t>
              </a:r>
              <a:r>
                <a:rPr lang="en-US" sz="1600" b="1" dirty="0"/>
                <a:t>real-time data </a:t>
              </a:r>
              <a:r>
                <a:rPr lang="en-US" sz="1600" dirty="0"/>
                <a:t>into forecasting models</a:t>
              </a:r>
            </a:p>
            <a:p>
              <a:pPr marL="457200" lvl="0" indent="-301498">
                <a:spcBef>
                  <a:spcPts val="270"/>
                </a:spcBef>
                <a:buClr>
                  <a:srgbClr val="595959"/>
                </a:buClr>
                <a:buSzPts val="1148"/>
                <a:buFont typeface="Noto Sans Symbols"/>
                <a:buChar char="▪"/>
              </a:pPr>
              <a:endParaRPr lang="en-US" sz="1600" dirty="0"/>
            </a:p>
            <a:p>
              <a:pPr marL="457200" lvl="0" indent="-301498">
                <a:spcBef>
                  <a:spcPts val="270"/>
                </a:spcBef>
                <a:buClr>
                  <a:srgbClr val="595959"/>
                </a:buClr>
                <a:buSzPts val="1148"/>
                <a:buFont typeface="Noto Sans Symbols"/>
                <a:buChar char="▪"/>
              </a:pPr>
              <a:r>
                <a:rPr lang="en-US" sz="1600" dirty="0"/>
                <a:t>Conduct comprehensive studies on the effectiveness of Long Short-Term Memory (</a:t>
              </a:r>
              <a:r>
                <a:rPr lang="en-US" sz="1600" b="1" dirty="0"/>
                <a:t>LSTM</a:t>
              </a:r>
              <a:r>
                <a:rPr lang="en-US" sz="1600" dirty="0"/>
                <a:t>) networks and </a:t>
              </a:r>
              <a:r>
                <a:rPr lang="en-US" sz="1600" b="1" dirty="0"/>
                <a:t>Prophet </a:t>
              </a:r>
              <a:r>
                <a:rPr lang="en-US" sz="1600" dirty="0"/>
                <a:t>models in sales forecasting</a:t>
              </a:r>
            </a:p>
            <a:p>
              <a:pPr marL="457200" lvl="0" indent="-301498">
                <a:spcBef>
                  <a:spcPts val="270"/>
                </a:spcBef>
                <a:buClr>
                  <a:srgbClr val="595959"/>
                </a:buClr>
                <a:buSzPts val="1148"/>
                <a:buFont typeface="Noto Sans Symbols"/>
                <a:buChar char="▪"/>
              </a:pPr>
              <a:endParaRPr lang="en-US" sz="1600" dirty="0"/>
            </a:p>
            <a:p>
              <a:pPr marL="457200" lvl="0" indent="-301498">
                <a:spcBef>
                  <a:spcPts val="270"/>
                </a:spcBef>
                <a:buClr>
                  <a:srgbClr val="595959"/>
                </a:buClr>
                <a:buSzPts val="1148"/>
                <a:buFont typeface="Noto Sans Symbols"/>
                <a:buChar char="▪"/>
              </a:pPr>
              <a:r>
                <a:rPr lang="en-US" sz="1600" dirty="0"/>
                <a:t>Develop models that dynamically adapt to sudden market shifts caused by </a:t>
              </a:r>
              <a:r>
                <a:rPr lang="en-US" sz="1600" b="1" dirty="0"/>
                <a:t>external factors</a:t>
              </a:r>
            </a:p>
          </p:txBody>
        </p:sp>
        <p:sp>
          <p:nvSpPr>
            <p:cNvPr id="9" name="AutoShape 3"/>
            <p:cNvSpPr>
              <a:spLocks noChangeArrowheads="1"/>
            </p:cNvSpPr>
            <p:nvPr/>
          </p:nvSpPr>
          <p:spPr bwMode="auto">
            <a:xfrm rot="5400000" flipH="1" flipV="1">
              <a:off x="3399167" y="2732086"/>
              <a:ext cx="420687" cy="1992314"/>
            </a:xfrm>
            <a:prstGeom prst="homePlate">
              <a:avLst>
                <a:gd name="adj" fmla="val 30944"/>
              </a:avLst>
            </a:prstGeom>
            <a:solidFill>
              <a:schemeClr val="accent1"/>
            </a:solidFill>
            <a:ln w="12700">
              <a:solidFill>
                <a:schemeClr val="accent4">
                  <a:lumMod val="75000"/>
                </a:schemeClr>
              </a:solidFill>
              <a:miter lim="800000"/>
              <a:headEnd/>
              <a:tailEnd/>
            </a:ln>
          </p:spPr>
          <p:txBody>
            <a:bodyPr vert="eaVert" lIns="0" tIns="0" rIns="0" bIns="0" anchor="ctr" anchorCtr="1">
              <a:noAutofit/>
            </a:bodyPr>
            <a:lstStyle/>
            <a:p>
              <a:pPr marL="228594" lvl="0">
                <a:spcBef>
                  <a:spcPts val="270"/>
                </a:spcBef>
                <a:buSzPts val="1148"/>
              </a:pPr>
              <a:r>
                <a:rPr lang="en-US" sz="1800" dirty="0">
                  <a:solidFill>
                    <a:schemeClr val="bg1"/>
                  </a:solidFill>
                </a:rPr>
                <a:t>Practical Applications:</a:t>
              </a:r>
            </a:p>
          </p:txBody>
        </p:sp>
        <p:sp>
          <p:nvSpPr>
            <p:cNvPr id="10" name="Freeform 4"/>
            <p:cNvSpPr>
              <a:spLocks/>
            </p:cNvSpPr>
            <p:nvPr/>
          </p:nvSpPr>
          <p:spPr bwMode="auto">
            <a:xfrm flipV="1">
              <a:off x="2610180" y="1635125"/>
              <a:ext cx="1995488" cy="1938337"/>
            </a:xfrm>
            <a:custGeom>
              <a:avLst/>
              <a:gdLst>
                <a:gd name="T0" fmla="*/ 2147483647 w 1590"/>
                <a:gd name="T1" fmla="*/ 0 h 1901"/>
                <a:gd name="T2" fmla="*/ 2147483647 w 1590"/>
                <a:gd name="T3" fmla="*/ 2147483647 h 1901"/>
                <a:gd name="T4" fmla="*/ 2147483647 w 1590"/>
                <a:gd name="T5" fmla="*/ 0 h 1901"/>
                <a:gd name="T6" fmla="*/ 2147483647 w 1590"/>
                <a:gd name="T7" fmla="*/ 2147483647 h 1901"/>
                <a:gd name="T8" fmla="*/ 0 w 1590"/>
                <a:gd name="T9" fmla="*/ 2147483647 h 1901"/>
                <a:gd name="T10" fmla="*/ 2147483647 w 1590"/>
                <a:gd name="T11" fmla="*/ 2147483647 h 1901"/>
                <a:gd name="T12" fmla="*/ 2147483647 w 1590"/>
                <a:gd name="T13" fmla="*/ 2147483647 h 1901"/>
                <a:gd name="T14" fmla="*/ 2147483647 w 1590"/>
                <a:gd name="T15" fmla="*/ 2147483647 h 1901"/>
                <a:gd name="T16" fmla="*/ 2147483647 w 1590"/>
                <a:gd name="T17" fmla="*/ 0 h 19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90"/>
                <a:gd name="T28" fmla="*/ 0 h 1901"/>
                <a:gd name="T29" fmla="*/ 1590 w 1590"/>
                <a:gd name="T30" fmla="*/ 1901 h 19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90" h="1901">
                  <a:moveTo>
                    <a:pt x="4" y="0"/>
                  </a:moveTo>
                  <a:lnTo>
                    <a:pt x="797" y="127"/>
                  </a:lnTo>
                  <a:lnTo>
                    <a:pt x="1589" y="0"/>
                  </a:lnTo>
                  <a:lnTo>
                    <a:pt x="1589" y="1900"/>
                  </a:lnTo>
                  <a:lnTo>
                    <a:pt x="0" y="1900"/>
                  </a:lnTo>
                  <a:lnTo>
                    <a:pt x="24" y="1900"/>
                  </a:lnTo>
                  <a:lnTo>
                    <a:pt x="8" y="1900"/>
                  </a:lnTo>
                  <a:lnTo>
                    <a:pt x="4" y="1900"/>
                  </a:lnTo>
                  <a:lnTo>
                    <a:pt x="4" y="0"/>
                  </a:lnTo>
                </a:path>
              </a:pathLst>
            </a:custGeom>
            <a:noFill/>
            <a:ln w="12700" cap="rnd">
              <a:solidFill>
                <a:schemeClr val="accent2"/>
              </a:solidFill>
              <a:round/>
              <a:headEnd/>
              <a:tailEnd/>
            </a:ln>
          </p:spPr>
          <p:txBody>
            <a:bodyPr rot="10800000" lIns="52153" tIns="52153" rIns="52153" bIns="52153">
              <a:noAutofit/>
            </a:bodyPr>
            <a:lstStyle/>
            <a:p>
              <a:pPr defTabSz="1042988">
                <a:spcAft>
                  <a:spcPct val="0"/>
                </a:spcAft>
                <a:buClrTx/>
                <a:buSzTx/>
                <a:buFontTx/>
                <a:buNone/>
              </a:pPr>
              <a:endParaRPr lang="en-GB" sz="1200" dirty="0">
                <a:solidFill>
                  <a:schemeClr val="tx2"/>
                </a:solidFill>
                <a:latin typeface="+mj-lt"/>
                <a:cs typeface="Arial" pitchFamily="34" charset="0"/>
              </a:endParaRPr>
            </a:p>
          </p:txBody>
        </p:sp>
        <p:sp>
          <p:nvSpPr>
            <p:cNvPr id="11" name="Rectangle 16"/>
            <p:cNvSpPr>
              <a:spLocks noChangeArrowheads="1"/>
            </p:cNvSpPr>
            <p:nvPr/>
          </p:nvSpPr>
          <p:spPr bwMode="auto">
            <a:xfrm>
              <a:off x="2659930" y="1674938"/>
              <a:ext cx="1937263" cy="1740605"/>
            </a:xfrm>
            <a:prstGeom prst="rect">
              <a:avLst/>
            </a:prstGeom>
            <a:noFill/>
            <a:ln w="12700">
              <a:noFill/>
              <a:miter lim="800000"/>
              <a:headEnd/>
              <a:tailEnd/>
            </a:ln>
            <a:effectLst/>
          </p:spPr>
          <p:txBody>
            <a:bodyPr lIns="0" tIns="0" rIns="0" bIns="0">
              <a:noAutofit/>
            </a:bodyPr>
            <a:lstStyle/>
            <a:p>
              <a:pPr marL="457200" lvl="0" indent="-301498">
                <a:spcBef>
                  <a:spcPts val="270"/>
                </a:spcBef>
                <a:buClr>
                  <a:srgbClr val="595959"/>
                </a:buClr>
                <a:buSzPts val="1148"/>
                <a:buFont typeface="Noto Sans Symbols"/>
                <a:buChar char="▪"/>
              </a:pPr>
              <a:r>
                <a:rPr lang="en-US" sz="1600" dirty="0"/>
                <a:t>Invest in robust data collection and preprocessing techniques for accurate sales forecasting</a:t>
              </a:r>
            </a:p>
            <a:p>
              <a:pPr marL="457200" lvl="0" indent="-301498">
                <a:spcBef>
                  <a:spcPts val="270"/>
                </a:spcBef>
                <a:buClr>
                  <a:srgbClr val="595959"/>
                </a:buClr>
                <a:buSzPts val="1148"/>
                <a:buFont typeface="Noto Sans Symbols"/>
                <a:buChar char="▪"/>
              </a:pPr>
              <a:endParaRPr lang="en-US" sz="1600" dirty="0"/>
            </a:p>
            <a:p>
              <a:pPr marL="457200" lvl="0" indent="-301498">
                <a:spcBef>
                  <a:spcPts val="270"/>
                </a:spcBef>
                <a:buClr>
                  <a:srgbClr val="595959"/>
                </a:buClr>
                <a:buSzPts val="1148"/>
                <a:buFont typeface="Noto Sans Symbols"/>
                <a:buChar char="▪"/>
              </a:pPr>
              <a:r>
                <a:rPr lang="en-US" sz="1600" dirty="0"/>
                <a:t>Implement advanced hyperparameter tuning methods and computational resources for complex models</a:t>
              </a:r>
            </a:p>
            <a:p>
              <a:pPr marL="457200" lvl="0" indent="-301498">
                <a:spcBef>
                  <a:spcPts val="270"/>
                </a:spcBef>
                <a:buClr>
                  <a:srgbClr val="595959"/>
                </a:buClr>
                <a:buSzPts val="1148"/>
                <a:buFont typeface="Noto Sans Symbols"/>
                <a:buChar char="▪"/>
              </a:pPr>
              <a:endParaRPr lang="en-US" sz="1600" dirty="0"/>
            </a:p>
            <a:p>
              <a:pPr marL="457200" lvl="0" indent="-301498">
                <a:spcBef>
                  <a:spcPts val="270"/>
                </a:spcBef>
                <a:buClr>
                  <a:srgbClr val="595959"/>
                </a:buClr>
                <a:buSzPts val="1148"/>
                <a:buFont typeface="Noto Sans Symbols"/>
                <a:buChar char="▪"/>
              </a:pPr>
              <a:r>
                <a:rPr lang="en-US" sz="1600" dirty="0"/>
                <a:t>Emphasize the importance of data granularity, regularization, and hyperparameter tuning in training and development programs for retail analysts</a:t>
              </a:r>
            </a:p>
          </p:txBody>
        </p:sp>
      </p:grpSp>
      <p:sp>
        <p:nvSpPr>
          <p:cNvPr id="14" name="Google Shape;1179;p26">
            <a:extLst>
              <a:ext uri="{FF2B5EF4-FFF2-40B4-BE49-F238E27FC236}">
                <a16:creationId xmlns:a16="http://schemas.microsoft.com/office/drawing/2014/main" id="{7E375C65-233A-AE4E-3D2F-453DE991630C}"/>
              </a:ext>
            </a:extLst>
          </p:cNvPr>
          <p:cNvSpPr txBox="1">
            <a:spLocks/>
          </p:cNvSpPr>
          <p:nvPr/>
        </p:nvSpPr>
        <p:spPr>
          <a:xfrm>
            <a:off x="363939" y="193940"/>
            <a:ext cx="7501345" cy="824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SzPts val="1800"/>
            </a:pPr>
            <a:r>
              <a:rPr lang="en-US" sz="2400" b="1" dirty="0">
                <a:solidFill>
                  <a:schemeClr val="accent1"/>
                </a:solidFill>
              </a:rPr>
              <a:t>Future Recommendations</a:t>
            </a:r>
            <a:endParaRPr lang="en-US" sz="2400" dirty="0">
              <a:solidFill>
                <a:schemeClr val="accent1"/>
              </a:solidFill>
            </a:endParaRPr>
          </a:p>
        </p:txBody>
      </p:sp>
      <p:sp>
        <p:nvSpPr>
          <p:cNvPr id="15" name="Google Shape;1180;p26">
            <a:extLst>
              <a:ext uri="{FF2B5EF4-FFF2-40B4-BE49-F238E27FC236}">
                <a16:creationId xmlns:a16="http://schemas.microsoft.com/office/drawing/2014/main" id="{7D366CF2-0DA4-4758-A53F-1BFD94DEED0F}"/>
              </a:ext>
            </a:extLst>
          </p:cNvPr>
          <p:cNvSpPr txBox="1">
            <a:spLocks noGrp="1"/>
          </p:cNvSpPr>
          <p:nvPr>
            <p:ph type="subTitle" idx="1"/>
          </p:nvPr>
        </p:nvSpPr>
        <p:spPr>
          <a:xfrm>
            <a:off x="363939" y="269181"/>
            <a:ext cx="10363200" cy="180000"/>
          </a:xfrm>
          <a:prstGeom prst="rect">
            <a:avLst/>
          </a:prstGeom>
          <a:noFill/>
          <a:ln>
            <a:noFill/>
          </a:ln>
        </p:spPr>
        <p:txBody>
          <a:bodyPr spcFirstLastPara="1" wrap="square" lIns="0" tIns="0" rIns="0" bIns="45700" anchor="t" anchorCtr="0">
            <a:noAutofit/>
          </a:bodyPr>
          <a:lstStyle/>
          <a:p>
            <a:r>
              <a:rPr lang="en-US" dirty="0"/>
              <a:t>Sales Forecasting</a:t>
            </a:r>
          </a:p>
        </p:txBody>
      </p:sp>
    </p:spTree>
    <p:extLst>
      <p:ext uri="{BB962C8B-B14F-4D97-AF65-F5344CB8AC3E}">
        <p14:creationId xmlns:p14="http://schemas.microsoft.com/office/powerpoint/2010/main" val="2393084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pic>
        <p:nvPicPr>
          <p:cNvPr id="10" name="Picture 9">
            <a:extLst>
              <a:ext uri="{FF2B5EF4-FFF2-40B4-BE49-F238E27FC236}">
                <a16:creationId xmlns:a16="http://schemas.microsoft.com/office/drawing/2014/main" id="{A4AB41E0-D227-AA4A-8469-A61538F8C7DF}"/>
              </a:ext>
            </a:extLst>
          </p:cNvPr>
          <p:cNvPicPr>
            <a:picLocks noChangeAspect="1"/>
          </p:cNvPicPr>
          <p:nvPr/>
        </p:nvPicPr>
        <p:blipFill>
          <a:blip r:embed="rId3">
            <a:duotone>
              <a:prstClr val="black"/>
              <a:schemeClr val="accent5">
                <a:tint val="45000"/>
                <a:satMod val="400000"/>
              </a:schemeClr>
            </a:duotone>
          </a:blip>
          <a:stretch>
            <a:fillRect/>
          </a:stretch>
        </p:blipFill>
        <p:spPr>
          <a:xfrm>
            <a:off x="528637" y="361950"/>
            <a:ext cx="11134725" cy="6134100"/>
          </a:xfrm>
          <a:prstGeom prst="rect">
            <a:avLst/>
          </a:prstGeom>
        </p:spPr>
      </p:pic>
      <p:pic>
        <p:nvPicPr>
          <p:cNvPr id="12" name="Picture 11">
            <a:extLst>
              <a:ext uri="{FF2B5EF4-FFF2-40B4-BE49-F238E27FC236}">
                <a16:creationId xmlns:a16="http://schemas.microsoft.com/office/drawing/2014/main" id="{87E1C8C6-D8D6-0BCC-5581-1C6A4183BE7F}"/>
              </a:ext>
            </a:extLst>
          </p:cNvPr>
          <p:cNvPicPr>
            <a:picLocks noChangeAspect="1"/>
          </p:cNvPicPr>
          <p:nvPr/>
        </p:nvPicPr>
        <p:blipFill>
          <a:blip r:embed="rId3"/>
          <a:stretch>
            <a:fillRect/>
          </a:stretch>
        </p:blipFill>
        <p:spPr>
          <a:xfrm>
            <a:off x="528637" y="361950"/>
            <a:ext cx="11134725" cy="6134100"/>
          </a:xfrm>
          <a:prstGeom prst="rect">
            <a:avLst/>
          </a:prstGeom>
        </p:spPr>
      </p:pic>
    </p:spTree>
    <p:extLst>
      <p:ext uri="{BB962C8B-B14F-4D97-AF65-F5344CB8AC3E}">
        <p14:creationId xmlns:p14="http://schemas.microsoft.com/office/powerpoint/2010/main" val="532305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pic>
        <p:nvPicPr>
          <p:cNvPr id="10" name="Picture 9">
            <a:extLst>
              <a:ext uri="{FF2B5EF4-FFF2-40B4-BE49-F238E27FC236}">
                <a16:creationId xmlns:a16="http://schemas.microsoft.com/office/drawing/2014/main" id="{18F97C4A-C2F6-E6ED-37B9-F67D277EC071}"/>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artisticCrisscrossEtching/>
                    </a14:imgEffect>
                    <a14:imgEffect>
                      <a14:brightnessContrast bright="20000"/>
                    </a14:imgEffect>
                  </a14:imgLayer>
                </a14:imgProps>
              </a:ext>
            </a:extLst>
          </a:blip>
          <a:stretch>
            <a:fillRect/>
          </a:stretch>
        </p:blipFill>
        <p:spPr>
          <a:xfrm>
            <a:off x="300037" y="261937"/>
            <a:ext cx="11591925" cy="6334125"/>
          </a:xfrm>
          <a:prstGeom prst="rect">
            <a:avLst/>
          </a:prstGeom>
        </p:spPr>
      </p:pic>
      <p:pic>
        <p:nvPicPr>
          <p:cNvPr id="11" name="Picture 10">
            <a:extLst>
              <a:ext uri="{FF2B5EF4-FFF2-40B4-BE49-F238E27FC236}">
                <a16:creationId xmlns:a16="http://schemas.microsoft.com/office/drawing/2014/main" id="{5C5107F7-91F7-17A2-B506-76BE9ECE2745}"/>
              </a:ext>
            </a:extLst>
          </p:cNvPr>
          <p:cNvPicPr>
            <a:picLocks noChangeAspect="1"/>
          </p:cNvPicPr>
          <p:nvPr/>
        </p:nvPicPr>
        <p:blipFill>
          <a:blip r:embed="rId5"/>
          <a:stretch>
            <a:fillRect/>
          </a:stretch>
        </p:blipFill>
        <p:spPr>
          <a:xfrm>
            <a:off x="300037" y="261937"/>
            <a:ext cx="11591925" cy="63341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pic>
        <p:nvPicPr>
          <p:cNvPr id="10" name="Picture 9">
            <a:extLst>
              <a:ext uri="{FF2B5EF4-FFF2-40B4-BE49-F238E27FC236}">
                <a16:creationId xmlns:a16="http://schemas.microsoft.com/office/drawing/2014/main" id="{18F97C4A-C2F6-E6ED-37B9-F67D277EC071}"/>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artisticCrisscrossEtching/>
                    </a14:imgEffect>
                    <a14:imgEffect>
                      <a14:sharpenSoften amount="-25000"/>
                    </a14:imgEffect>
                    <a14:imgEffect>
                      <a14:brightnessContrast bright="20000"/>
                    </a14:imgEffect>
                  </a14:imgLayer>
                </a14:imgProps>
              </a:ext>
            </a:extLst>
          </a:blip>
          <a:stretch>
            <a:fillRect/>
          </a:stretch>
        </p:blipFill>
        <p:spPr>
          <a:xfrm>
            <a:off x="-392726" y="0"/>
            <a:ext cx="12584726" cy="6876617"/>
          </a:xfrm>
          <a:prstGeom prst="rect">
            <a:avLst/>
          </a:prstGeom>
        </p:spPr>
      </p:pic>
      <p:pic>
        <p:nvPicPr>
          <p:cNvPr id="11" name="Picture 10">
            <a:extLst>
              <a:ext uri="{FF2B5EF4-FFF2-40B4-BE49-F238E27FC236}">
                <a16:creationId xmlns:a16="http://schemas.microsoft.com/office/drawing/2014/main" id="{5C5107F7-91F7-17A2-B506-76BE9ECE2745}"/>
              </a:ext>
            </a:extLst>
          </p:cNvPr>
          <p:cNvPicPr>
            <a:picLocks noChangeAspect="1"/>
          </p:cNvPicPr>
          <p:nvPr/>
        </p:nvPicPr>
        <p:blipFill rotWithShape="1">
          <a:blip r:embed="rId5"/>
          <a:srcRect t="9218" b="62072"/>
          <a:stretch/>
        </p:blipFill>
        <p:spPr>
          <a:xfrm>
            <a:off x="-392726" y="633845"/>
            <a:ext cx="12584726" cy="1974273"/>
          </a:xfrm>
          <a:prstGeom prst="rect">
            <a:avLst/>
          </a:prstGeom>
        </p:spPr>
      </p:pic>
    </p:spTree>
    <p:extLst>
      <p:ext uri="{BB962C8B-B14F-4D97-AF65-F5344CB8AC3E}">
        <p14:creationId xmlns:p14="http://schemas.microsoft.com/office/powerpoint/2010/main" val="1169122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pic>
        <p:nvPicPr>
          <p:cNvPr id="10" name="Picture 9">
            <a:extLst>
              <a:ext uri="{FF2B5EF4-FFF2-40B4-BE49-F238E27FC236}">
                <a16:creationId xmlns:a16="http://schemas.microsoft.com/office/drawing/2014/main" id="{18F97C4A-C2F6-E6ED-37B9-F67D277EC071}"/>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artisticCrisscrossEtching/>
                    </a14:imgEffect>
                    <a14:imgEffect>
                      <a14:sharpenSoften amount="-25000"/>
                    </a14:imgEffect>
                    <a14:imgEffect>
                      <a14:brightnessContrast bright="20000"/>
                    </a14:imgEffect>
                  </a14:imgLayer>
                </a14:imgProps>
              </a:ext>
            </a:extLst>
          </a:blip>
          <a:stretch>
            <a:fillRect/>
          </a:stretch>
        </p:blipFill>
        <p:spPr>
          <a:xfrm>
            <a:off x="-392726" y="0"/>
            <a:ext cx="12584726" cy="6876617"/>
          </a:xfrm>
          <a:prstGeom prst="rect">
            <a:avLst/>
          </a:prstGeom>
        </p:spPr>
      </p:pic>
      <p:pic>
        <p:nvPicPr>
          <p:cNvPr id="11" name="Picture 10">
            <a:extLst>
              <a:ext uri="{FF2B5EF4-FFF2-40B4-BE49-F238E27FC236}">
                <a16:creationId xmlns:a16="http://schemas.microsoft.com/office/drawing/2014/main" id="{5C5107F7-91F7-17A2-B506-76BE9ECE2745}"/>
              </a:ext>
            </a:extLst>
          </p:cNvPr>
          <p:cNvPicPr>
            <a:picLocks noChangeAspect="1"/>
          </p:cNvPicPr>
          <p:nvPr/>
        </p:nvPicPr>
        <p:blipFill rotWithShape="1">
          <a:blip r:embed="rId5"/>
          <a:srcRect t="38079" b="27469"/>
          <a:stretch/>
        </p:blipFill>
        <p:spPr>
          <a:xfrm>
            <a:off x="-392726" y="2618509"/>
            <a:ext cx="12584726" cy="2369127"/>
          </a:xfrm>
          <a:prstGeom prst="rect">
            <a:avLst/>
          </a:prstGeom>
        </p:spPr>
      </p:pic>
    </p:spTree>
    <p:extLst>
      <p:ext uri="{BB962C8B-B14F-4D97-AF65-F5344CB8AC3E}">
        <p14:creationId xmlns:p14="http://schemas.microsoft.com/office/powerpoint/2010/main" val="2535478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6|10.4|11|30.9"/>
</p:tagLst>
</file>

<file path=ppt/tags/tag2.xml><?xml version="1.0" encoding="utf-8"?>
<p:tagLst xmlns:a="http://schemas.openxmlformats.org/drawingml/2006/main" xmlns:r="http://schemas.openxmlformats.org/officeDocument/2006/relationships" xmlns:p="http://schemas.openxmlformats.org/presentationml/2006/main">
  <p:tag name="TIMING" val="|3.6|10.4|11|30.9"/>
</p:tagLst>
</file>

<file path=ppt/tags/tag3.xml><?xml version="1.0" encoding="utf-8"?>
<p:tagLst xmlns:a="http://schemas.openxmlformats.org/drawingml/2006/main" xmlns:r="http://schemas.openxmlformats.org/officeDocument/2006/relationships" xmlns:p="http://schemas.openxmlformats.org/presentationml/2006/main">
  <p:tag name="TIMING" val="|3.6|10.4|11|30.9"/>
</p:tagLst>
</file>

<file path=ppt/tags/tag4.xml><?xml version="1.0" encoding="utf-8"?>
<p:tagLst xmlns:a="http://schemas.openxmlformats.org/drawingml/2006/main" xmlns:r="http://schemas.openxmlformats.org/officeDocument/2006/relationships" xmlns:p="http://schemas.openxmlformats.org/presentationml/2006/main">
  <p:tag name="TIMING" val="|3.6|10.4|11|30.9"/>
</p:tagLst>
</file>

<file path=ppt/tags/tag5.xml><?xml version="1.0" encoding="utf-8"?>
<p:tagLst xmlns:a="http://schemas.openxmlformats.org/drawingml/2006/main" xmlns:r="http://schemas.openxmlformats.org/officeDocument/2006/relationships" xmlns:p="http://schemas.openxmlformats.org/presentationml/2006/main">
  <p:tag name="TIMING" val="|3.6|10.4|11|30.9"/>
</p:tagLst>
</file>

<file path=ppt/tags/tag6.xml><?xml version="1.0" encoding="utf-8"?>
<p:tagLst xmlns:a="http://schemas.openxmlformats.org/drawingml/2006/main" xmlns:r="http://schemas.openxmlformats.org/officeDocument/2006/relationships" xmlns:p="http://schemas.openxmlformats.org/presentationml/2006/main">
  <p:tag name="TIMING" val="|3.6|10.4|11|30.9"/>
</p:tagLst>
</file>

<file path=ppt/tags/tag7.xml><?xml version="1.0" encoding="utf-8"?>
<p:tagLst xmlns:a="http://schemas.openxmlformats.org/drawingml/2006/main" xmlns:r="http://schemas.openxmlformats.org/officeDocument/2006/relationships" xmlns:p="http://schemas.openxmlformats.org/presentationml/2006/main">
  <p:tag name="TIMING" val="|6.9|22.7"/>
</p:tagLst>
</file>

<file path=ppt/theme/theme1.xml><?xml version="1.0" encoding="utf-8"?>
<a:theme xmlns:a="http://schemas.openxmlformats.org/drawingml/2006/main" name="12_Office Theme">
  <a:themeElements>
    <a:clrScheme name="Custom 7">
      <a:dk1>
        <a:srgbClr val="000000"/>
      </a:dk1>
      <a:lt1>
        <a:srgbClr val="FFFFFF"/>
      </a:lt1>
      <a:dk2>
        <a:srgbClr val="1F497D"/>
      </a:dk2>
      <a:lt2>
        <a:srgbClr val="EEECE1"/>
      </a:lt2>
      <a:accent1>
        <a:srgbClr val="642566"/>
      </a:accent1>
      <a:accent2>
        <a:srgbClr val="B0BC22"/>
      </a:accent2>
      <a:accent3>
        <a:srgbClr val="FFE894"/>
      </a:accent3>
      <a:accent4>
        <a:srgbClr val="0099CC"/>
      </a:accent4>
      <a:accent5>
        <a:srgbClr val="BABCBE"/>
      </a:accent5>
      <a:accent6>
        <a:srgbClr val="F79646"/>
      </a:accent6>
      <a:hlink>
        <a:srgbClr val="0099CC"/>
      </a:hlink>
      <a:folHlink>
        <a:srgbClr val="B0BC2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12105</TotalTime>
  <Words>1259</Words>
  <Application>Microsoft Office PowerPoint</Application>
  <PresentationFormat>Widescreen</PresentationFormat>
  <Paragraphs>167</Paragraphs>
  <Slides>55</Slides>
  <Notes>55</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55</vt:i4>
      </vt:variant>
    </vt:vector>
  </HeadingPairs>
  <TitlesOfParts>
    <vt:vector size="62" baseType="lpstr">
      <vt:lpstr>Arial</vt:lpstr>
      <vt:lpstr>Calibri</vt:lpstr>
      <vt:lpstr>Noto Sans Symbols</vt:lpstr>
      <vt:lpstr>ui-sans-serif</vt:lpstr>
      <vt:lpstr>12_Office Theme</vt:lpstr>
      <vt:lpstr>TCLayout.ActiveDocument.1</vt:lpstr>
      <vt:lpstr>Bitmap Image</vt:lpstr>
      <vt:lpstr>Advancing AI/ML in Retail: A Comparative Analysis of SARIMA and Linear Regression for Sales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Methodology</vt:lpstr>
      <vt:lpstr>Release Methodology</vt:lpstr>
      <vt:lpstr>Research Methodology</vt:lpstr>
      <vt:lpstr>Research Methodology</vt:lpstr>
      <vt:lpstr>Research Methodology</vt:lpstr>
      <vt:lpstr>Research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Analysis: Key Observations</vt:lpstr>
      <vt:lpstr>Exploratory Analysis: Key 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 Chain &amp; ERP Roadmap</dc:title>
  <dc:creator>Michael Hinkson</dc:creator>
  <cp:lastModifiedBy>Richard Kanagaraj</cp:lastModifiedBy>
  <cp:revision>130</cp:revision>
  <dcterms:modified xsi:type="dcterms:W3CDTF">2024-06-09T15:46:38Z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7a89cec-a4e1-4272-b7ca-b781a6385199_Enabled">
    <vt:lpwstr>true</vt:lpwstr>
  </property>
  <property fmtid="{D5CDD505-2E9C-101B-9397-08002B2CF9AE}" pid="3" name="MSIP_Label_57a89cec-a4e1-4272-b7ca-b781a6385199_SetDate">
    <vt:lpwstr>2021-06-08T23:32:12Z</vt:lpwstr>
  </property>
  <property fmtid="{D5CDD505-2E9C-101B-9397-08002B2CF9AE}" pid="4" name="MSIP_Label_57a89cec-a4e1-4272-b7ca-b781a6385199_Method">
    <vt:lpwstr>Standard</vt:lpwstr>
  </property>
  <property fmtid="{D5CDD505-2E9C-101B-9397-08002B2CF9AE}" pid="5" name="MSIP_Label_57a89cec-a4e1-4272-b7ca-b781a6385199_Name">
    <vt:lpwstr>General</vt:lpwstr>
  </property>
  <property fmtid="{D5CDD505-2E9C-101B-9397-08002B2CF9AE}" pid="6" name="MSIP_Label_57a89cec-a4e1-4272-b7ca-b781a6385199_SiteId">
    <vt:lpwstr>e37ef327-dda9-4efc-9fcc-9c81a3c33acb</vt:lpwstr>
  </property>
  <property fmtid="{D5CDD505-2E9C-101B-9397-08002B2CF9AE}" pid="7" name="MSIP_Label_57a89cec-a4e1-4272-b7ca-b781a6385199_ActionId">
    <vt:lpwstr>5deeb68a-fc63-48ba-aee4-7149aeac47a1</vt:lpwstr>
  </property>
  <property fmtid="{D5CDD505-2E9C-101B-9397-08002B2CF9AE}" pid="8" name="MSIP_Label_57a89cec-a4e1-4272-b7ca-b781a6385199_ContentBits">
    <vt:lpwstr>0</vt:lpwstr>
  </property>
</Properties>
</file>